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D0F2D3-F05A-4B26-B7CD-893F95194389}" type="datetimeFigureOut">
              <a:rPr lang="en-GB" smtClean="0"/>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B95F5-01A1-419A-8FAE-4859C08D6DE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0F2D3-F05A-4B26-B7CD-893F95194389}" type="datetimeFigureOut">
              <a:rPr lang="en-GB" smtClean="0"/>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B95F5-01A1-419A-8FAE-4859C08D6DE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0F2D3-F05A-4B26-B7CD-893F95194389}" type="datetimeFigureOut">
              <a:rPr lang="en-GB" smtClean="0"/>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B95F5-01A1-419A-8FAE-4859C08D6DE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0F2D3-F05A-4B26-B7CD-893F95194389}" type="datetimeFigureOut">
              <a:rPr lang="en-GB" smtClean="0"/>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B95F5-01A1-419A-8FAE-4859C08D6DE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D0F2D3-F05A-4B26-B7CD-893F95194389}" type="datetimeFigureOut">
              <a:rPr lang="en-GB" smtClean="0"/>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B95F5-01A1-419A-8FAE-4859C08D6DE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D0F2D3-F05A-4B26-B7CD-893F95194389}" type="datetimeFigureOut">
              <a:rPr lang="en-GB" smtClean="0"/>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8B95F5-01A1-419A-8FAE-4859C08D6DE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D0F2D3-F05A-4B26-B7CD-893F95194389}" type="datetimeFigureOut">
              <a:rPr lang="en-GB" smtClean="0"/>
              <a:t>15/09/2015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8B95F5-01A1-419A-8FAE-4859C08D6DE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D0F2D3-F05A-4B26-B7CD-893F95194389}" type="datetimeFigureOut">
              <a:rPr lang="en-GB" smtClean="0"/>
              <a:t>15/09/2015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8B95F5-01A1-419A-8FAE-4859C08D6DE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0F2D3-F05A-4B26-B7CD-893F95194389}" type="datetimeFigureOut">
              <a:rPr lang="en-GB" smtClean="0"/>
              <a:t>15/09/2015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8B95F5-01A1-419A-8FAE-4859C08D6DE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0F2D3-F05A-4B26-B7CD-893F95194389}" type="datetimeFigureOut">
              <a:rPr lang="en-GB" smtClean="0"/>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8B95F5-01A1-419A-8FAE-4859C08D6DEB}"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ED0F2D3-F05A-4B26-B7CD-893F95194389}" type="datetimeFigureOut">
              <a:rPr lang="en-GB" smtClean="0"/>
              <a:t>15/09/2015</a:t>
            </a:fld>
            <a:endParaRPr lang="en-GB"/>
          </a:p>
        </p:txBody>
      </p:sp>
      <p:sp>
        <p:nvSpPr>
          <p:cNvPr id="9" name="Slide Number Placeholder 8"/>
          <p:cNvSpPr>
            <a:spLocks noGrp="1"/>
          </p:cNvSpPr>
          <p:nvPr>
            <p:ph type="sldNum" sz="quarter" idx="11"/>
          </p:nvPr>
        </p:nvSpPr>
        <p:spPr/>
        <p:txBody>
          <a:bodyPr/>
          <a:lstStyle/>
          <a:p>
            <a:fld id="{FD8B95F5-01A1-419A-8FAE-4859C08D6DEB}"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D8B95F5-01A1-419A-8FAE-4859C08D6DEB}"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ED0F2D3-F05A-4B26-B7CD-893F95194389}" type="datetimeFigureOut">
              <a:rPr lang="en-GB" smtClean="0"/>
              <a:t>15/09/2015</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Work </a:t>
            </a:r>
            <a:r>
              <a:rPr lang="en-GB" smtClean="0"/>
              <a:t>Experience Scenarios</a:t>
            </a:r>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24426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114300" indent="0" algn="ctr">
              <a:buNone/>
            </a:pPr>
            <a:r>
              <a:rPr lang="en-GB" sz="4000" dirty="0" smtClean="0"/>
              <a:t>The </a:t>
            </a:r>
            <a:r>
              <a:rPr lang="en-GB" sz="4000" dirty="0"/>
              <a:t>hours of your job are 9.00am until 5.30pm. This is two hours longer than a full school day. Over a week this is an extra 12 hours – including the Friday. How do you feel about this and what are you going to do?</a:t>
            </a:r>
          </a:p>
          <a:p>
            <a:endParaRPr lang="en-GB" dirty="0"/>
          </a:p>
        </p:txBody>
      </p:sp>
    </p:spTree>
    <p:extLst>
      <p:ext uri="{BB962C8B-B14F-4D97-AF65-F5344CB8AC3E}">
        <p14:creationId xmlns:p14="http://schemas.microsoft.com/office/powerpoint/2010/main" val="2239311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114300" indent="0" algn="ctr">
              <a:buNone/>
            </a:pPr>
            <a:r>
              <a:rPr lang="en-GB" sz="4000" dirty="0"/>
              <a:t>You are asked to make tea for the other men and women every day. Do you think you should do this? What would you do?</a:t>
            </a:r>
          </a:p>
          <a:p>
            <a:pPr algn="ctr"/>
            <a:endParaRPr lang="en-GB" sz="4000" dirty="0"/>
          </a:p>
        </p:txBody>
      </p:sp>
    </p:spTree>
    <p:extLst>
      <p:ext uri="{BB962C8B-B14F-4D97-AF65-F5344CB8AC3E}">
        <p14:creationId xmlns:p14="http://schemas.microsoft.com/office/powerpoint/2010/main" val="3648045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114300" indent="0" algn="ctr">
              <a:buNone/>
            </a:pPr>
            <a:r>
              <a:rPr lang="en-GB" sz="4000" dirty="0"/>
              <a:t>The place you are working at gets very dirty during the day. One of your jobs is to help tidy up at the end of every day. This means you get mucky every evening. Would this bother you?</a:t>
            </a:r>
          </a:p>
          <a:p>
            <a:pPr algn="ctr"/>
            <a:endParaRPr lang="en-GB" sz="4000" dirty="0"/>
          </a:p>
        </p:txBody>
      </p:sp>
    </p:spTree>
    <p:extLst>
      <p:ext uri="{BB962C8B-B14F-4D97-AF65-F5344CB8AC3E}">
        <p14:creationId xmlns:p14="http://schemas.microsoft.com/office/powerpoint/2010/main" val="667945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114300" indent="0" algn="ctr">
              <a:buNone/>
            </a:pPr>
            <a:r>
              <a:rPr lang="en-GB" sz="4000" dirty="0"/>
              <a:t>The job you are doing becomes boring after only 3 days. What would you do about this situation?</a:t>
            </a:r>
          </a:p>
          <a:p>
            <a:endParaRPr lang="en-GB" dirty="0"/>
          </a:p>
        </p:txBody>
      </p:sp>
    </p:spTree>
    <p:extLst>
      <p:ext uri="{BB962C8B-B14F-4D97-AF65-F5344CB8AC3E}">
        <p14:creationId xmlns:p14="http://schemas.microsoft.com/office/powerpoint/2010/main" val="1598268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114300" indent="0" algn="ctr">
              <a:buNone/>
            </a:pPr>
            <a:r>
              <a:rPr lang="en-GB" dirty="0"/>
              <a:t> </a:t>
            </a:r>
            <a:r>
              <a:rPr lang="en-GB" sz="4000" dirty="0" smtClean="0"/>
              <a:t>You </a:t>
            </a:r>
            <a:r>
              <a:rPr lang="en-GB" sz="4000" dirty="0"/>
              <a:t>have done very well on work experience and the boss asks if you will work for two weeks over the Summer holiday. They can only pay you £20 per week. There may be a job afterwards. Do you take up their offer?</a:t>
            </a:r>
          </a:p>
          <a:p>
            <a:endParaRPr lang="en-GB" dirty="0"/>
          </a:p>
        </p:txBody>
      </p:sp>
    </p:spTree>
    <p:extLst>
      <p:ext uri="{BB962C8B-B14F-4D97-AF65-F5344CB8AC3E}">
        <p14:creationId xmlns:p14="http://schemas.microsoft.com/office/powerpoint/2010/main" val="531134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114300" indent="0" algn="ctr">
              <a:buNone/>
            </a:pPr>
            <a:r>
              <a:rPr lang="en-GB" sz="4000" dirty="0"/>
              <a:t>There is a great deal of work coming into the place where you work. As a favour the firm asks you to stay on for an extra hour each evening.  What do you do?</a:t>
            </a:r>
          </a:p>
          <a:p>
            <a:pPr algn="ctr"/>
            <a:endParaRPr lang="en-GB" sz="4000" dirty="0"/>
          </a:p>
        </p:txBody>
      </p:sp>
    </p:spTree>
    <p:extLst>
      <p:ext uri="{BB962C8B-B14F-4D97-AF65-F5344CB8AC3E}">
        <p14:creationId xmlns:p14="http://schemas.microsoft.com/office/powerpoint/2010/main" val="645415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114300" indent="0" algn="ctr">
              <a:buNone/>
            </a:pPr>
            <a:r>
              <a:rPr lang="en-GB" sz="4000" dirty="0"/>
              <a:t>When you arrive on your first day your boss tells you that your haircut is not acceptable. What do you do about this?</a:t>
            </a:r>
          </a:p>
          <a:p>
            <a:pPr algn="ctr"/>
            <a:endParaRPr lang="en-GB" sz="4000" dirty="0"/>
          </a:p>
        </p:txBody>
      </p:sp>
    </p:spTree>
    <p:extLst>
      <p:ext uri="{BB962C8B-B14F-4D97-AF65-F5344CB8AC3E}">
        <p14:creationId xmlns:p14="http://schemas.microsoft.com/office/powerpoint/2010/main" val="2321647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114300" indent="0" algn="ctr">
              <a:buNone/>
            </a:pPr>
            <a:r>
              <a:rPr lang="en-GB" sz="4000" dirty="0"/>
              <a:t>You are asked to work in a team of 3. You dislike the other 2 because they mess about too much. What do you do?</a:t>
            </a:r>
          </a:p>
          <a:p>
            <a:endParaRPr lang="en-GB" dirty="0"/>
          </a:p>
        </p:txBody>
      </p:sp>
    </p:spTree>
    <p:extLst>
      <p:ext uri="{BB962C8B-B14F-4D97-AF65-F5344CB8AC3E}">
        <p14:creationId xmlns:p14="http://schemas.microsoft.com/office/powerpoint/2010/main" val="275809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114300" indent="0" algn="ctr">
              <a:buNone/>
            </a:pPr>
            <a:r>
              <a:rPr lang="en-GB" sz="4000" dirty="0"/>
              <a:t>After 3 days you get a cold and feel sick. You can probably get into work but feel you need a couple of days in bed. What do you do next?</a:t>
            </a:r>
          </a:p>
          <a:p>
            <a:endParaRPr lang="en-GB" dirty="0"/>
          </a:p>
        </p:txBody>
      </p:sp>
    </p:spTree>
    <p:extLst>
      <p:ext uri="{BB962C8B-B14F-4D97-AF65-F5344CB8AC3E}">
        <p14:creationId xmlns:p14="http://schemas.microsoft.com/office/powerpoint/2010/main" val="2326379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114300" indent="0" algn="ctr">
              <a:buNone/>
            </a:pPr>
            <a:r>
              <a:rPr lang="en-GB" sz="4000" dirty="0"/>
              <a:t>After 2 days you find that your boss is very short-tempered and shouts a great deal. How do you react to him/her?</a:t>
            </a:r>
          </a:p>
          <a:p>
            <a:endParaRPr lang="en-GB" dirty="0"/>
          </a:p>
        </p:txBody>
      </p:sp>
    </p:spTree>
    <p:extLst>
      <p:ext uri="{BB962C8B-B14F-4D97-AF65-F5344CB8AC3E}">
        <p14:creationId xmlns:p14="http://schemas.microsoft.com/office/powerpoint/2010/main" val="4071873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114300" indent="0" algn="ctr">
              <a:buNone/>
            </a:pPr>
            <a:r>
              <a:rPr lang="en-GB" sz="4000" dirty="0" smtClean="0"/>
              <a:t>You are </a:t>
            </a:r>
            <a:r>
              <a:rPr lang="en-GB" sz="4000" dirty="0"/>
              <a:t>being interviewed by an employer for a work experience placement. You are asked ‘Why have you chosen to work with us?’ You </a:t>
            </a:r>
            <a:r>
              <a:rPr lang="en-GB" sz="4000" dirty="0" smtClean="0"/>
              <a:t>answer…</a:t>
            </a:r>
            <a:endParaRPr lang="en-GB" sz="4000" dirty="0"/>
          </a:p>
        </p:txBody>
      </p:sp>
    </p:spTree>
    <p:extLst>
      <p:ext uri="{BB962C8B-B14F-4D97-AF65-F5344CB8AC3E}">
        <p14:creationId xmlns:p14="http://schemas.microsoft.com/office/powerpoint/2010/main" val="2200797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114300" indent="0" algn="ctr">
              <a:buNone/>
            </a:pPr>
            <a:r>
              <a:rPr lang="en-GB" sz="4000" dirty="0"/>
              <a:t>You are accused of stealing some money from work. You haven’t done it but you know who has. What would you do in this situation?</a:t>
            </a:r>
          </a:p>
          <a:p>
            <a:endParaRPr lang="en-GB" dirty="0" smtClean="0"/>
          </a:p>
          <a:p>
            <a:endParaRPr lang="en-GB" dirty="0"/>
          </a:p>
        </p:txBody>
      </p:sp>
    </p:spTree>
    <p:extLst>
      <p:ext uri="{BB962C8B-B14F-4D97-AF65-F5344CB8AC3E}">
        <p14:creationId xmlns:p14="http://schemas.microsoft.com/office/powerpoint/2010/main" val="1733239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lgn="ctr">
              <a:buNone/>
            </a:pPr>
            <a:r>
              <a:rPr lang="en-GB" sz="3600" dirty="0"/>
              <a:t>You are bullied nearly every day at work by some of the other workers. Should you tell someone, let the matter drop or do something yourself?</a:t>
            </a:r>
          </a:p>
          <a:p>
            <a:endParaRPr lang="en-GB" dirty="0"/>
          </a:p>
        </p:txBody>
      </p:sp>
    </p:spTree>
    <p:extLst>
      <p:ext uri="{BB962C8B-B14F-4D97-AF65-F5344CB8AC3E}">
        <p14:creationId xmlns:p14="http://schemas.microsoft.com/office/powerpoint/2010/main" val="1062780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114300" indent="0" algn="ctr">
              <a:buNone/>
            </a:pPr>
            <a:r>
              <a:rPr lang="en-GB" sz="4000" dirty="0"/>
              <a:t>You are on your first day of work experience. You have just met your supervisor. How will you act towards him/her?</a:t>
            </a:r>
          </a:p>
          <a:p>
            <a:endParaRPr lang="en-GB" dirty="0"/>
          </a:p>
        </p:txBody>
      </p:sp>
    </p:spTree>
    <p:extLst>
      <p:ext uri="{BB962C8B-B14F-4D97-AF65-F5344CB8AC3E}">
        <p14:creationId xmlns:p14="http://schemas.microsoft.com/office/powerpoint/2010/main" val="885083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114300" indent="0" algn="ctr">
              <a:buNone/>
            </a:pPr>
            <a:r>
              <a:rPr lang="en-GB" sz="4000" dirty="0"/>
              <a:t>On your first day you find out one of your workmates is very lazy and asks you to do all of the work, both his/hers and yours. What could you do about this problem?</a:t>
            </a:r>
          </a:p>
        </p:txBody>
      </p:sp>
    </p:spTree>
    <p:extLst>
      <p:ext uri="{BB962C8B-B14F-4D97-AF65-F5344CB8AC3E}">
        <p14:creationId xmlns:p14="http://schemas.microsoft.com/office/powerpoint/2010/main" val="156090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114300" indent="0" algn="ctr">
              <a:buNone/>
            </a:pPr>
            <a:r>
              <a:rPr lang="en-GB" sz="4000" dirty="0"/>
              <a:t>On the evening before your first day of work experience, what should you remember to do?</a:t>
            </a:r>
          </a:p>
          <a:p>
            <a:endParaRPr lang="en-GB" dirty="0"/>
          </a:p>
        </p:txBody>
      </p:sp>
    </p:spTree>
    <p:extLst>
      <p:ext uri="{BB962C8B-B14F-4D97-AF65-F5344CB8AC3E}">
        <p14:creationId xmlns:p14="http://schemas.microsoft.com/office/powerpoint/2010/main" val="3078501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114300" indent="0" algn="ctr">
              <a:buNone/>
            </a:pPr>
            <a:r>
              <a:rPr lang="en-GB" sz="4000" dirty="0"/>
              <a:t>Your group keeps making racist remarks to one of the Asian workers. You like this person and don’t like what is happening. What can you do?</a:t>
            </a:r>
          </a:p>
          <a:p>
            <a:endParaRPr lang="en-GB" dirty="0"/>
          </a:p>
        </p:txBody>
      </p:sp>
    </p:spTree>
    <p:extLst>
      <p:ext uri="{BB962C8B-B14F-4D97-AF65-F5344CB8AC3E}">
        <p14:creationId xmlns:p14="http://schemas.microsoft.com/office/powerpoint/2010/main" val="898775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114300" indent="0" algn="ctr">
              <a:buNone/>
            </a:pPr>
            <a:r>
              <a:rPr lang="en-GB" sz="4000" dirty="0"/>
              <a:t>You have been late for the first two days and are the firm are not happy with you. Could you do anything about this? Would you do anything about this? Explain your reasons.</a:t>
            </a:r>
          </a:p>
          <a:p>
            <a:pPr algn="ctr"/>
            <a:endParaRPr lang="en-GB" sz="4000" dirty="0"/>
          </a:p>
        </p:txBody>
      </p:sp>
    </p:spTree>
    <p:extLst>
      <p:ext uri="{BB962C8B-B14F-4D97-AF65-F5344CB8AC3E}">
        <p14:creationId xmlns:p14="http://schemas.microsoft.com/office/powerpoint/2010/main" val="3326994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114300" indent="0" algn="ctr">
              <a:buNone/>
            </a:pPr>
            <a:r>
              <a:rPr lang="en-GB" sz="4000" dirty="0"/>
              <a:t>You will be late into work because you overslept. Should you do anything? If so, what should you do?</a:t>
            </a:r>
          </a:p>
          <a:p>
            <a:endParaRPr lang="en-GB" dirty="0"/>
          </a:p>
        </p:txBody>
      </p:sp>
    </p:spTree>
    <p:extLst>
      <p:ext uri="{BB962C8B-B14F-4D97-AF65-F5344CB8AC3E}">
        <p14:creationId xmlns:p14="http://schemas.microsoft.com/office/powerpoint/2010/main" val="1949679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114300" indent="0" algn="ctr">
              <a:buNone/>
            </a:pPr>
            <a:r>
              <a:rPr lang="en-GB" sz="4000" dirty="0"/>
              <a:t>You are working with two people who work very hard indeed. They sometimes work through their breaks. They ask you to help them out during your own </a:t>
            </a:r>
            <a:r>
              <a:rPr lang="en-GB" sz="4000" dirty="0" err="1"/>
              <a:t>breaktimes</a:t>
            </a:r>
            <a:r>
              <a:rPr lang="en-GB" sz="4000" dirty="0"/>
              <a:t>. What would you reply?</a:t>
            </a:r>
          </a:p>
          <a:p>
            <a:endParaRPr lang="en-GB" dirty="0"/>
          </a:p>
        </p:txBody>
      </p:sp>
    </p:spTree>
    <p:extLst>
      <p:ext uri="{BB962C8B-B14F-4D97-AF65-F5344CB8AC3E}">
        <p14:creationId xmlns:p14="http://schemas.microsoft.com/office/powerpoint/2010/main" val="1370140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TotalTime>
  <Words>580</Words>
  <Application>Microsoft Office PowerPoint</Application>
  <PresentationFormat>On-screen Show (4:3)</PresentationFormat>
  <Paragraphs>21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Work Experience Scenarios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Borders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Experience Scenarios</dc:title>
  <dc:creator>Fleming, Christina</dc:creator>
  <cp:lastModifiedBy>Ferguson, David</cp:lastModifiedBy>
  <cp:revision>1</cp:revision>
  <dcterms:created xsi:type="dcterms:W3CDTF">2015-09-14T17:37:37Z</dcterms:created>
  <dcterms:modified xsi:type="dcterms:W3CDTF">2015-09-15T09:10:51Z</dcterms:modified>
</cp:coreProperties>
</file>