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7" d="100"/>
          <a:sy n="87" d="100"/>
        </p:scale>
        <p:origin x="-1050" y="-8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23FE8A94-5FD2-4671-A1F3-51863CC6D292}" type="datetimeFigureOut">
              <a:rPr lang="en-GB" smtClean="0"/>
              <a:t>07/12/2015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B56751-005F-4FE8-A2BF-E47861D1A8B0}" type="slidenum">
              <a:rPr lang="en-GB" smtClean="0"/>
              <a:t>‹#›</a:t>
            </a:fld>
            <a:endParaRPr lang="en-GB"/>
          </a:p>
        </p:txBody>
      </p:sp>
    </p:spTree>
    <p:extLst>
      <p:ext uri="{BB962C8B-B14F-4D97-AF65-F5344CB8AC3E}">
        <p14:creationId xmlns:p14="http://schemas.microsoft.com/office/powerpoint/2010/main" val="3383412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3FE8A94-5FD2-4671-A1F3-51863CC6D292}" type="datetimeFigureOut">
              <a:rPr lang="en-GB" smtClean="0"/>
              <a:t>07/12/2015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B56751-005F-4FE8-A2BF-E47861D1A8B0}" type="slidenum">
              <a:rPr lang="en-GB" smtClean="0"/>
              <a:t>‹#›</a:t>
            </a:fld>
            <a:endParaRPr lang="en-GB"/>
          </a:p>
        </p:txBody>
      </p:sp>
    </p:spTree>
    <p:extLst>
      <p:ext uri="{BB962C8B-B14F-4D97-AF65-F5344CB8AC3E}">
        <p14:creationId xmlns:p14="http://schemas.microsoft.com/office/powerpoint/2010/main" val="3346551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3FE8A94-5FD2-4671-A1F3-51863CC6D292}" type="datetimeFigureOut">
              <a:rPr lang="en-GB" smtClean="0"/>
              <a:t>07/12/2015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B56751-005F-4FE8-A2BF-E47861D1A8B0}" type="slidenum">
              <a:rPr lang="en-GB" smtClean="0"/>
              <a:t>‹#›</a:t>
            </a:fld>
            <a:endParaRPr lang="en-GB"/>
          </a:p>
        </p:txBody>
      </p:sp>
    </p:spTree>
    <p:extLst>
      <p:ext uri="{BB962C8B-B14F-4D97-AF65-F5344CB8AC3E}">
        <p14:creationId xmlns:p14="http://schemas.microsoft.com/office/powerpoint/2010/main" val="9057641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23FE8A94-5FD2-4671-A1F3-51863CC6D292}" type="datetimeFigureOut">
              <a:rPr lang="en-GB" smtClean="0"/>
              <a:t>07/12/2015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B56751-005F-4FE8-A2BF-E47861D1A8B0}" type="slidenum">
              <a:rPr lang="en-GB" smtClean="0"/>
              <a:t>‹#›</a:t>
            </a:fld>
            <a:endParaRPr lang="en-GB"/>
          </a:p>
        </p:txBody>
      </p:sp>
    </p:spTree>
    <p:extLst>
      <p:ext uri="{BB962C8B-B14F-4D97-AF65-F5344CB8AC3E}">
        <p14:creationId xmlns:p14="http://schemas.microsoft.com/office/powerpoint/2010/main" val="32160326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3FE8A94-5FD2-4671-A1F3-51863CC6D292}" type="datetimeFigureOut">
              <a:rPr lang="en-GB" smtClean="0"/>
              <a:t>07/12/2015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FB56751-005F-4FE8-A2BF-E47861D1A8B0}" type="slidenum">
              <a:rPr lang="en-GB" smtClean="0"/>
              <a:t>‹#›</a:t>
            </a:fld>
            <a:endParaRPr lang="en-GB"/>
          </a:p>
        </p:txBody>
      </p:sp>
    </p:spTree>
    <p:extLst>
      <p:ext uri="{BB962C8B-B14F-4D97-AF65-F5344CB8AC3E}">
        <p14:creationId xmlns:p14="http://schemas.microsoft.com/office/powerpoint/2010/main" val="36068509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23FE8A94-5FD2-4671-A1F3-51863CC6D292}" type="datetimeFigureOut">
              <a:rPr lang="en-GB" smtClean="0"/>
              <a:t>07/12/2015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B56751-005F-4FE8-A2BF-E47861D1A8B0}" type="slidenum">
              <a:rPr lang="en-GB" smtClean="0"/>
              <a:t>‹#›</a:t>
            </a:fld>
            <a:endParaRPr lang="en-GB"/>
          </a:p>
        </p:txBody>
      </p:sp>
    </p:spTree>
    <p:extLst>
      <p:ext uri="{BB962C8B-B14F-4D97-AF65-F5344CB8AC3E}">
        <p14:creationId xmlns:p14="http://schemas.microsoft.com/office/powerpoint/2010/main" val="42764831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23FE8A94-5FD2-4671-A1F3-51863CC6D292}" type="datetimeFigureOut">
              <a:rPr lang="en-GB" smtClean="0"/>
              <a:t>07/12/2015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FB56751-005F-4FE8-A2BF-E47861D1A8B0}" type="slidenum">
              <a:rPr lang="en-GB" smtClean="0"/>
              <a:t>‹#›</a:t>
            </a:fld>
            <a:endParaRPr lang="en-GB"/>
          </a:p>
        </p:txBody>
      </p:sp>
    </p:spTree>
    <p:extLst>
      <p:ext uri="{BB962C8B-B14F-4D97-AF65-F5344CB8AC3E}">
        <p14:creationId xmlns:p14="http://schemas.microsoft.com/office/powerpoint/2010/main" val="2742796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3FE8A94-5FD2-4671-A1F3-51863CC6D292}" type="datetimeFigureOut">
              <a:rPr lang="en-GB" smtClean="0"/>
              <a:t>07/12/2015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FB56751-005F-4FE8-A2BF-E47861D1A8B0}" type="slidenum">
              <a:rPr lang="en-GB" smtClean="0"/>
              <a:t>‹#›</a:t>
            </a:fld>
            <a:endParaRPr lang="en-GB"/>
          </a:p>
        </p:txBody>
      </p:sp>
    </p:spTree>
    <p:extLst>
      <p:ext uri="{BB962C8B-B14F-4D97-AF65-F5344CB8AC3E}">
        <p14:creationId xmlns:p14="http://schemas.microsoft.com/office/powerpoint/2010/main" val="17731109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3FE8A94-5FD2-4671-A1F3-51863CC6D292}" type="datetimeFigureOut">
              <a:rPr lang="en-GB" smtClean="0"/>
              <a:t>07/12/2015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FB56751-005F-4FE8-A2BF-E47861D1A8B0}" type="slidenum">
              <a:rPr lang="en-GB" smtClean="0"/>
              <a:t>‹#›</a:t>
            </a:fld>
            <a:endParaRPr lang="en-GB"/>
          </a:p>
        </p:txBody>
      </p:sp>
    </p:spTree>
    <p:extLst>
      <p:ext uri="{BB962C8B-B14F-4D97-AF65-F5344CB8AC3E}">
        <p14:creationId xmlns:p14="http://schemas.microsoft.com/office/powerpoint/2010/main" val="3221280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FE8A94-5FD2-4671-A1F3-51863CC6D292}" type="datetimeFigureOut">
              <a:rPr lang="en-GB" smtClean="0"/>
              <a:t>07/12/2015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B56751-005F-4FE8-A2BF-E47861D1A8B0}" type="slidenum">
              <a:rPr lang="en-GB" smtClean="0"/>
              <a:t>‹#›</a:t>
            </a:fld>
            <a:endParaRPr lang="en-GB"/>
          </a:p>
        </p:txBody>
      </p:sp>
    </p:spTree>
    <p:extLst>
      <p:ext uri="{BB962C8B-B14F-4D97-AF65-F5344CB8AC3E}">
        <p14:creationId xmlns:p14="http://schemas.microsoft.com/office/powerpoint/2010/main" val="9771315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3FE8A94-5FD2-4671-A1F3-51863CC6D292}" type="datetimeFigureOut">
              <a:rPr lang="en-GB" smtClean="0"/>
              <a:t>07/12/2015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FB56751-005F-4FE8-A2BF-E47861D1A8B0}" type="slidenum">
              <a:rPr lang="en-GB" smtClean="0"/>
              <a:t>‹#›</a:t>
            </a:fld>
            <a:endParaRPr lang="en-GB"/>
          </a:p>
        </p:txBody>
      </p:sp>
    </p:spTree>
    <p:extLst>
      <p:ext uri="{BB962C8B-B14F-4D97-AF65-F5344CB8AC3E}">
        <p14:creationId xmlns:p14="http://schemas.microsoft.com/office/powerpoint/2010/main" val="1872372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3FE8A94-5FD2-4671-A1F3-51863CC6D292}" type="datetimeFigureOut">
              <a:rPr lang="en-GB" smtClean="0"/>
              <a:t>07/12/2015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B56751-005F-4FE8-A2BF-E47861D1A8B0}" type="slidenum">
              <a:rPr lang="en-GB" smtClean="0"/>
              <a:t>‹#›</a:t>
            </a:fld>
            <a:endParaRPr lang="en-GB"/>
          </a:p>
        </p:txBody>
      </p:sp>
    </p:spTree>
    <p:extLst>
      <p:ext uri="{BB962C8B-B14F-4D97-AF65-F5344CB8AC3E}">
        <p14:creationId xmlns:p14="http://schemas.microsoft.com/office/powerpoint/2010/main" val="91166117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What Does Leadership Involve?</a:t>
            </a:r>
            <a:endParaRPr lang="en-GB" dirty="0"/>
          </a:p>
        </p:txBody>
      </p:sp>
      <p:sp>
        <p:nvSpPr>
          <p:cNvPr id="3" name="Subtitle 2"/>
          <p:cNvSpPr>
            <a:spLocks noGrp="1"/>
          </p:cNvSpPr>
          <p:nvPr>
            <p:ph type="subTitle" idx="1"/>
          </p:nvPr>
        </p:nvSpPr>
        <p:spPr/>
        <p:txBody>
          <a:bodyPr/>
          <a:lstStyle/>
          <a:p>
            <a:r>
              <a:rPr lang="en-GB" dirty="0" smtClean="0"/>
              <a:t>Some definitions</a:t>
            </a:r>
            <a:endParaRPr lang="en-GB" dirty="0"/>
          </a:p>
        </p:txBody>
      </p:sp>
    </p:spTree>
    <p:extLst>
      <p:ext uri="{BB962C8B-B14F-4D97-AF65-F5344CB8AC3E}">
        <p14:creationId xmlns:p14="http://schemas.microsoft.com/office/powerpoint/2010/main" val="102464365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pPr marL="0" indent="0">
              <a:buNone/>
            </a:pPr>
            <a:r>
              <a:rPr lang="en-GB" dirty="0" smtClean="0"/>
              <a:t>Leadership involves:</a:t>
            </a:r>
          </a:p>
          <a:p>
            <a:r>
              <a:rPr lang="en-GB" dirty="0"/>
              <a:t>e</a:t>
            </a:r>
            <a:r>
              <a:rPr lang="en-GB" dirty="0" smtClean="0"/>
              <a:t>stablishing a clear vision</a:t>
            </a:r>
          </a:p>
          <a:p>
            <a:r>
              <a:rPr lang="en-GB" dirty="0"/>
              <a:t>s</a:t>
            </a:r>
            <a:r>
              <a:rPr lang="en-GB" dirty="0" smtClean="0"/>
              <a:t>haring that vision with others so that they will follow willingly</a:t>
            </a:r>
          </a:p>
          <a:p>
            <a:r>
              <a:rPr lang="en-GB" dirty="0"/>
              <a:t>p</a:t>
            </a:r>
            <a:r>
              <a:rPr lang="en-GB" dirty="0" smtClean="0"/>
              <a:t>roviding the information , knowledge and methods to realise that vision</a:t>
            </a:r>
          </a:p>
          <a:p>
            <a:r>
              <a:rPr lang="en-GB" dirty="0" smtClean="0"/>
              <a:t>Coordinating and balancing the conflicting interests of all members and stakeholders</a:t>
            </a:r>
            <a:endParaRPr lang="en-GB" dirty="0"/>
          </a:p>
        </p:txBody>
      </p:sp>
    </p:spTree>
    <p:extLst>
      <p:ext uri="{BB962C8B-B14F-4D97-AF65-F5344CB8AC3E}">
        <p14:creationId xmlns:p14="http://schemas.microsoft.com/office/powerpoint/2010/main" val="30185701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normAutofit fontScale="92500" lnSpcReduction="10000"/>
          </a:bodyPr>
          <a:lstStyle/>
          <a:p>
            <a:pPr marL="0" indent="0">
              <a:buNone/>
            </a:pPr>
            <a:r>
              <a:rPr lang="en-GB" dirty="0" smtClean="0"/>
              <a:t>Defining leadership is quite difficult as there are a number of places where a “leader” will also act as a manager. Here are some comments which attempt to define leadership:</a:t>
            </a:r>
          </a:p>
          <a:p>
            <a:pPr marL="0" indent="0">
              <a:buNone/>
            </a:pPr>
            <a:r>
              <a:rPr lang="en-GB" dirty="0" smtClean="0"/>
              <a:t>“You cannot manage people. You manage things; you lead people.” (retired U.S. Navy Admiral)</a:t>
            </a:r>
          </a:p>
          <a:p>
            <a:pPr marL="0" indent="0">
              <a:buNone/>
            </a:pPr>
            <a:r>
              <a:rPr lang="en-GB" dirty="0" smtClean="0"/>
              <a:t>“..is a man who can persuade people to do, what they don’t want to do or do what they’re too lazy to do, and like it.” (Harry S. Truman former President of the USA.</a:t>
            </a:r>
            <a:endParaRPr lang="en-GB" dirty="0"/>
          </a:p>
        </p:txBody>
      </p:sp>
    </p:spTree>
    <p:extLst>
      <p:ext uri="{BB962C8B-B14F-4D97-AF65-F5344CB8AC3E}">
        <p14:creationId xmlns:p14="http://schemas.microsoft.com/office/powerpoint/2010/main" val="29179508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a:p>
        </p:txBody>
      </p:sp>
      <p:sp>
        <p:nvSpPr>
          <p:cNvPr id="3" name="Content Placeholder 2"/>
          <p:cNvSpPr>
            <a:spLocks noGrp="1"/>
          </p:cNvSpPr>
          <p:nvPr>
            <p:ph idx="1"/>
          </p:nvPr>
        </p:nvSpPr>
        <p:spPr/>
        <p:txBody>
          <a:bodyPr/>
          <a:lstStyle/>
          <a:p>
            <a:r>
              <a:rPr lang="en-GB" dirty="0" smtClean="0"/>
              <a:t>Discuss how you would define leadership.</a:t>
            </a:r>
          </a:p>
          <a:p>
            <a:r>
              <a:rPr lang="en-GB" dirty="0" smtClean="0"/>
              <a:t>What skills/qualities do managers require?</a:t>
            </a:r>
          </a:p>
          <a:p>
            <a:r>
              <a:rPr lang="en-GB" dirty="0" smtClean="0"/>
              <a:t>What skills/qualities do leaders require?</a:t>
            </a:r>
          </a:p>
          <a:p>
            <a:endParaRPr lang="en-GB" dirty="0"/>
          </a:p>
        </p:txBody>
      </p:sp>
    </p:spTree>
    <p:extLst>
      <p:ext uri="{BB962C8B-B14F-4D97-AF65-F5344CB8AC3E}">
        <p14:creationId xmlns:p14="http://schemas.microsoft.com/office/powerpoint/2010/main" val="30442728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MANAGING  V  LEADING</a:t>
            </a:r>
            <a:endParaRPr lang="en-GB" dirty="0"/>
          </a:p>
        </p:txBody>
      </p:sp>
      <p:sp>
        <p:nvSpPr>
          <p:cNvPr id="3" name="Content Placeholder 2"/>
          <p:cNvSpPr>
            <a:spLocks noGrp="1"/>
          </p:cNvSpPr>
          <p:nvPr>
            <p:ph idx="1"/>
          </p:nvPr>
        </p:nvSpPr>
        <p:spPr/>
        <p:txBody>
          <a:bodyPr>
            <a:normAutofit fontScale="77500" lnSpcReduction="20000"/>
          </a:bodyPr>
          <a:lstStyle/>
          <a:p>
            <a:pPr marL="0" indent="0">
              <a:buNone/>
            </a:pPr>
            <a:r>
              <a:rPr lang="en-GB" dirty="0"/>
              <a:t>*</a:t>
            </a:r>
            <a:r>
              <a:rPr lang="en-GB" dirty="0" smtClean="0"/>
              <a:t>Planning                              * Setting the direction</a:t>
            </a:r>
          </a:p>
          <a:p>
            <a:pPr marL="0" indent="0">
              <a:buNone/>
            </a:pPr>
            <a:r>
              <a:rPr lang="en-GB" dirty="0" smtClean="0"/>
              <a:t>*Organising                          * Gaining commitment          </a:t>
            </a:r>
          </a:p>
          <a:p>
            <a:pPr marL="0" indent="0">
              <a:buNone/>
            </a:pPr>
            <a:r>
              <a:rPr lang="en-GB" dirty="0" smtClean="0"/>
              <a:t>*Monitoring and                 * Encouraging people to</a:t>
            </a:r>
          </a:p>
          <a:p>
            <a:pPr marL="0" indent="0">
              <a:buNone/>
            </a:pPr>
            <a:r>
              <a:rPr lang="en-GB" dirty="0"/>
              <a:t>c</a:t>
            </a:r>
            <a:r>
              <a:rPr lang="en-GB" dirty="0" smtClean="0"/>
              <a:t>ontrolling                               challenge themselves              </a:t>
            </a:r>
          </a:p>
          <a:p>
            <a:pPr marL="0" indent="0">
              <a:buNone/>
            </a:pPr>
            <a:r>
              <a:rPr lang="en-GB" dirty="0" smtClean="0"/>
              <a:t>*Establishing and                *Developing the capability </a:t>
            </a:r>
          </a:p>
          <a:p>
            <a:pPr marL="0" indent="0">
              <a:buNone/>
            </a:pPr>
            <a:r>
              <a:rPr lang="en-GB" dirty="0" smtClean="0"/>
              <a:t> using systems and                  of your team</a:t>
            </a:r>
          </a:p>
          <a:p>
            <a:pPr marL="0" indent="0">
              <a:buNone/>
            </a:pPr>
            <a:r>
              <a:rPr lang="en-GB" dirty="0" smtClean="0"/>
              <a:t> processes                             *Making change happen for    </a:t>
            </a:r>
          </a:p>
          <a:p>
            <a:pPr marL="0" indent="0">
              <a:buNone/>
            </a:pPr>
            <a:r>
              <a:rPr lang="en-GB" dirty="0" smtClean="0"/>
              <a:t>*Reviewing progress             the better</a:t>
            </a:r>
          </a:p>
          <a:p>
            <a:pPr marL="0" indent="0">
              <a:buNone/>
            </a:pPr>
            <a:endParaRPr lang="en-GB" dirty="0"/>
          </a:p>
          <a:p>
            <a:pPr marL="0" indent="0">
              <a:buNone/>
            </a:pPr>
            <a:r>
              <a:rPr lang="en-GB" dirty="0" smtClean="0"/>
              <a:t>Most </a:t>
            </a:r>
            <a:r>
              <a:rPr lang="en-GB" dirty="0" smtClean="0"/>
              <a:t>people agree that to be effective you should be both a manager and a leader.</a:t>
            </a:r>
          </a:p>
          <a:p>
            <a:pPr marL="0" indent="0">
              <a:buNone/>
            </a:pPr>
            <a:r>
              <a:rPr lang="en-GB" dirty="0" smtClean="0"/>
              <a:t>Leadership involves a great deal of common sense.           </a:t>
            </a:r>
          </a:p>
        </p:txBody>
      </p:sp>
    </p:spTree>
    <p:extLst>
      <p:ext uri="{BB962C8B-B14F-4D97-AF65-F5344CB8AC3E}">
        <p14:creationId xmlns:p14="http://schemas.microsoft.com/office/powerpoint/2010/main" val="35376600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36</TotalTime>
  <Words>238</Words>
  <Application>Microsoft Office PowerPoint</Application>
  <PresentationFormat>On-screen Show (4:3)</PresentationFormat>
  <Paragraphs>25</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What Does Leadership Involve?</vt:lpstr>
      <vt:lpstr>PowerPoint Presentation</vt:lpstr>
      <vt:lpstr>PowerPoint Presentation</vt:lpstr>
      <vt:lpstr>PowerPoint Presentation</vt:lpstr>
      <vt:lpstr>MANAGING  V  LEADING</vt:lpstr>
    </vt:vector>
  </TitlesOfParts>
  <Company>Scottish Borders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Does Leadership Involve?</dc:title>
  <dc:creator>Allison, Marie</dc:creator>
  <cp:lastModifiedBy>Ferguson, David</cp:lastModifiedBy>
  <cp:revision>6</cp:revision>
  <dcterms:created xsi:type="dcterms:W3CDTF">2015-12-07T09:39:43Z</dcterms:created>
  <dcterms:modified xsi:type="dcterms:W3CDTF">2015-12-07T10:22:25Z</dcterms:modified>
</cp:coreProperties>
</file>