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63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34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4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25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6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00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7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82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3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48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76819-5AA0-4507-ACDC-BE841E0A9868}" type="datetimeFigureOut">
              <a:rPr lang="en-GB" smtClean="0"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16CA6-5B34-485A-BBE6-17E6CA190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80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Top 5!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0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Countries you would like to visit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Animals you would like to 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Games to play at a party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Games to play at a party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Smells in your home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Exercises that get you fit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Things that really annoy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Most memorable TV advertisements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1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Things you’d put in a hamburger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3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Worst jokes you have ever heard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1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Things that make you laugh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4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Ways of having fun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7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Silliest things you could 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1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Sports you would like to 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2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Things to pack for a holiday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Items you’d like to take with you to the moon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Tunes you’d like to dance 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Foods that you could barbeque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Jobs you would love to 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Pizza toppings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Cartoon characters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your top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Tricks you’d like to play on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231</Words>
  <Application>Microsoft Office PowerPoint</Application>
  <PresentationFormat>On-screen Show (4:3)</PresentationFormat>
  <Paragraphs>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Top 5!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  <vt:lpstr>Name your top 5: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5!</dc:title>
  <dc:creator>Andrew</dc:creator>
  <cp:lastModifiedBy>Andrew</cp:lastModifiedBy>
  <cp:revision>1</cp:revision>
  <dcterms:created xsi:type="dcterms:W3CDTF">2015-05-24T15:08:42Z</dcterms:created>
  <dcterms:modified xsi:type="dcterms:W3CDTF">2015-05-24T15:18:24Z</dcterms:modified>
</cp:coreProperties>
</file>