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57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BD61E0-5D68-43D4-90DD-9FB090857E13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77E7EC0-9412-42BF-A3D0-2530B6D505D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61E0-5D68-43D4-90DD-9FB090857E13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7EC0-9412-42BF-A3D0-2530B6D505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61E0-5D68-43D4-90DD-9FB090857E13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7EC0-9412-42BF-A3D0-2530B6D505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BD61E0-5D68-43D4-90DD-9FB090857E13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7E7EC0-9412-42BF-A3D0-2530B6D505D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BD61E0-5D68-43D4-90DD-9FB090857E13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77E7EC0-9412-42BF-A3D0-2530B6D505D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61E0-5D68-43D4-90DD-9FB090857E13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7EC0-9412-42BF-A3D0-2530B6D505D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61E0-5D68-43D4-90DD-9FB090857E13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7EC0-9412-42BF-A3D0-2530B6D505D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BD61E0-5D68-43D4-90DD-9FB090857E13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7E7EC0-9412-42BF-A3D0-2530B6D505D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61E0-5D68-43D4-90DD-9FB090857E13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7EC0-9412-42BF-A3D0-2530B6D505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BD61E0-5D68-43D4-90DD-9FB090857E13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7E7EC0-9412-42BF-A3D0-2530B6D505DC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BD61E0-5D68-43D4-90DD-9FB090857E13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7E7EC0-9412-42BF-A3D0-2530B6D505DC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BD61E0-5D68-43D4-90DD-9FB090857E13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77E7EC0-9412-42BF-A3D0-2530B6D505D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ToGBorgDqo&amp;feature=Bfa&amp;list=WL5744A4153366344F&amp;index=1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_I17cK1lt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Naked Truth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59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Media Manipulation Worksheet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Complete the worksheet individually.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65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To </a:t>
            </a:r>
            <a:r>
              <a:rPr lang="en-GB" dirty="0"/>
              <a:t>appreciate that everyone has things they like and dislike </a:t>
            </a:r>
            <a:r>
              <a:rPr lang="en-GB" dirty="0" smtClean="0"/>
              <a:t>about themselves </a:t>
            </a:r>
            <a:r>
              <a:rPr lang="en-GB" dirty="0"/>
              <a:t>and that </a:t>
            </a:r>
            <a:r>
              <a:rPr lang="en-GB" dirty="0" smtClean="0"/>
              <a:t>nobody is </a:t>
            </a:r>
            <a:r>
              <a:rPr lang="en-GB" dirty="0"/>
              <a:t>alone in having body </a:t>
            </a:r>
            <a:r>
              <a:rPr lang="en-GB" dirty="0" smtClean="0"/>
              <a:t>confidence worries</a:t>
            </a:r>
            <a:r>
              <a:rPr lang="en-GB" dirty="0"/>
              <a:t>.</a:t>
            </a:r>
          </a:p>
          <a:p>
            <a:r>
              <a:rPr lang="en-GB" dirty="0" smtClean="0"/>
              <a:t>That </a:t>
            </a:r>
            <a:r>
              <a:rPr lang="en-GB" dirty="0"/>
              <a:t>the media, fashion and beauty industries promote </a:t>
            </a:r>
            <a:r>
              <a:rPr lang="en-GB" dirty="0" smtClean="0"/>
              <a:t>certain ideals </a:t>
            </a:r>
            <a:r>
              <a:rPr lang="en-GB" dirty="0"/>
              <a:t>of beauty based on commercial incentives.</a:t>
            </a:r>
          </a:p>
          <a:p>
            <a:r>
              <a:rPr lang="en-GB" dirty="0" smtClean="0"/>
              <a:t>That </a:t>
            </a:r>
            <a:r>
              <a:rPr lang="en-GB" dirty="0"/>
              <a:t>magazines and advertisers employ a range of tricks </a:t>
            </a:r>
            <a:r>
              <a:rPr lang="en-GB" dirty="0" smtClean="0"/>
              <a:t>and manipulations </a:t>
            </a:r>
            <a:r>
              <a:rPr lang="en-GB" dirty="0"/>
              <a:t>to photographs during the </a:t>
            </a:r>
            <a:r>
              <a:rPr lang="en-GB" dirty="0" smtClean="0"/>
              <a:t>pre-production, production </a:t>
            </a:r>
            <a:r>
              <a:rPr lang="en-GB" dirty="0"/>
              <a:t>and post production stages in order to </a:t>
            </a:r>
            <a:r>
              <a:rPr lang="en-GB" dirty="0" smtClean="0"/>
              <a:t>manufacture the </a:t>
            </a:r>
            <a:r>
              <a:rPr lang="en-GB" dirty="0"/>
              <a:t>illusions of perfection and beauty.</a:t>
            </a:r>
          </a:p>
          <a:p>
            <a:r>
              <a:rPr lang="en-GB" dirty="0" smtClean="0"/>
              <a:t>That </a:t>
            </a:r>
            <a:r>
              <a:rPr lang="en-GB" dirty="0"/>
              <a:t>in reality it is impossible for anyone to look </a:t>
            </a:r>
            <a:r>
              <a:rPr lang="en-GB" dirty="0" smtClean="0"/>
              <a:t>like the majority of </a:t>
            </a:r>
            <a:r>
              <a:rPr lang="en-GB" dirty="0"/>
              <a:t>celebrities and models </a:t>
            </a:r>
            <a:r>
              <a:rPr lang="en-GB" dirty="0" smtClean="0"/>
              <a:t>you </a:t>
            </a:r>
            <a:r>
              <a:rPr lang="en-GB" dirty="0"/>
              <a:t>see in magazines.</a:t>
            </a:r>
          </a:p>
        </p:txBody>
      </p:sp>
    </p:spTree>
    <p:extLst>
      <p:ext uri="{BB962C8B-B14F-4D97-AF65-F5344CB8AC3E}">
        <p14:creationId xmlns:p14="http://schemas.microsoft.com/office/powerpoint/2010/main" val="307010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body image?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This </a:t>
            </a:r>
            <a:r>
              <a:rPr lang="en-GB" dirty="0"/>
              <a:t>exercise is designed to get </a:t>
            </a:r>
            <a:r>
              <a:rPr lang="en-GB" dirty="0" smtClean="0"/>
              <a:t>you </a:t>
            </a:r>
            <a:r>
              <a:rPr lang="en-GB" dirty="0"/>
              <a:t>thinking about beauty </a:t>
            </a:r>
            <a:r>
              <a:rPr lang="en-GB" dirty="0" smtClean="0"/>
              <a:t>and body </a:t>
            </a:r>
            <a:r>
              <a:rPr lang="en-GB" dirty="0"/>
              <a:t>image.</a:t>
            </a:r>
          </a:p>
          <a:p>
            <a:r>
              <a:rPr lang="en-GB" dirty="0" smtClean="0"/>
              <a:t>The ball will be thrown by the teacher to a random pupil who </a:t>
            </a:r>
            <a:r>
              <a:rPr lang="en-GB" dirty="0"/>
              <a:t>has to come </a:t>
            </a:r>
            <a:r>
              <a:rPr lang="en-GB" dirty="0" smtClean="0"/>
              <a:t>up with </a:t>
            </a:r>
            <a:r>
              <a:rPr lang="en-GB" dirty="0"/>
              <a:t>a name, idea or word which fits the </a:t>
            </a:r>
            <a:r>
              <a:rPr lang="en-GB" dirty="0" smtClean="0"/>
              <a:t>body image </a:t>
            </a:r>
            <a:r>
              <a:rPr lang="en-GB" dirty="0"/>
              <a:t>topic.</a:t>
            </a:r>
          </a:p>
          <a:p>
            <a:r>
              <a:rPr lang="en-GB" dirty="0" smtClean="0"/>
              <a:t>If you </a:t>
            </a:r>
            <a:r>
              <a:rPr lang="en-GB" dirty="0"/>
              <a:t>get stuck or </a:t>
            </a:r>
            <a:r>
              <a:rPr lang="en-GB" dirty="0" smtClean="0"/>
              <a:t>do not come </a:t>
            </a:r>
            <a:r>
              <a:rPr lang="en-GB" dirty="0"/>
              <a:t>up with an answer within </a:t>
            </a:r>
            <a:r>
              <a:rPr lang="en-GB" dirty="0" smtClean="0"/>
              <a:t>10 seconds</a:t>
            </a:r>
            <a:r>
              <a:rPr lang="en-GB" dirty="0"/>
              <a:t>, </a:t>
            </a:r>
            <a:r>
              <a:rPr lang="en-GB" dirty="0" smtClean="0"/>
              <a:t>you will </a:t>
            </a:r>
            <a:r>
              <a:rPr lang="en-GB" dirty="0"/>
              <a:t>pass the ball to the person on their left who </a:t>
            </a:r>
            <a:r>
              <a:rPr lang="en-GB" dirty="0" smtClean="0"/>
              <a:t>tries to </a:t>
            </a:r>
            <a:r>
              <a:rPr lang="en-GB" dirty="0"/>
              <a:t>come up with an answer instead.</a:t>
            </a:r>
          </a:p>
          <a:p>
            <a:r>
              <a:rPr lang="en-GB" dirty="0" smtClean="0"/>
              <a:t>Once </a:t>
            </a:r>
            <a:r>
              <a:rPr lang="en-GB" dirty="0"/>
              <a:t>they’ve spoken, the pupil holding the ball tosses it back </a:t>
            </a:r>
            <a:r>
              <a:rPr lang="en-GB" dirty="0" smtClean="0"/>
              <a:t>the teacher </a:t>
            </a:r>
            <a:r>
              <a:rPr lang="en-GB" dirty="0"/>
              <a:t>who then throws it to another student.</a:t>
            </a:r>
          </a:p>
          <a:p>
            <a:r>
              <a:rPr lang="en-GB" dirty="0" smtClean="0"/>
              <a:t>Only </a:t>
            </a:r>
            <a:r>
              <a:rPr lang="en-GB" dirty="0"/>
              <a:t>the person holding the ball is allowed to speak.</a:t>
            </a:r>
          </a:p>
        </p:txBody>
      </p:sp>
    </p:spTree>
    <p:extLst>
      <p:ext uri="{BB962C8B-B14F-4D97-AF65-F5344CB8AC3E}">
        <p14:creationId xmlns:p14="http://schemas.microsoft.com/office/powerpoint/2010/main" val="169955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Here are some sample ideas and topics to get </a:t>
            </a:r>
            <a:r>
              <a:rPr lang="en-GB" b="1" dirty="0" smtClean="0"/>
              <a:t>you </a:t>
            </a:r>
            <a:r>
              <a:rPr lang="en-GB" b="1" dirty="0"/>
              <a:t>thinking: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A-Z </a:t>
            </a:r>
            <a:r>
              <a:rPr lang="en-GB" b="1" dirty="0"/>
              <a:t>of Beautiful Celebrities: </a:t>
            </a:r>
            <a:r>
              <a:rPr lang="en-GB" dirty="0"/>
              <a:t>Can </a:t>
            </a:r>
            <a:r>
              <a:rPr lang="en-GB" dirty="0" smtClean="0"/>
              <a:t>you </a:t>
            </a:r>
            <a:r>
              <a:rPr lang="en-GB" dirty="0"/>
              <a:t>find a superstar </a:t>
            </a:r>
            <a:r>
              <a:rPr lang="en-GB" dirty="0" smtClean="0"/>
              <a:t>for every </a:t>
            </a:r>
            <a:r>
              <a:rPr lang="en-GB" dirty="0"/>
              <a:t>letter? </a:t>
            </a:r>
            <a:r>
              <a:rPr lang="en-GB" b="1" dirty="0" smtClean="0"/>
              <a:t> </a:t>
            </a:r>
          </a:p>
          <a:p>
            <a:r>
              <a:rPr lang="en-GB" b="1" dirty="0" smtClean="0"/>
              <a:t>Beauty </a:t>
            </a:r>
            <a:r>
              <a:rPr lang="en-GB" b="1" dirty="0"/>
              <a:t>Bonanza: </a:t>
            </a:r>
            <a:r>
              <a:rPr lang="en-GB" dirty="0"/>
              <a:t>How many beauty products, brands, </a:t>
            </a:r>
            <a:r>
              <a:rPr lang="en-GB" dirty="0" smtClean="0"/>
              <a:t>fashion labels </a:t>
            </a:r>
            <a:r>
              <a:rPr lang="en-GB" dirty="0"/>
              <a:t>and accessories can </a:t>
            </a:r>
            <a:r>
              <a:rPr lang="en-GB" dirty="0" smtClean="0"/>
              <a:t>you </a:t>
            </a:r>
            <a:r>
              <a:rPr lang="en-GB" dirty="0"/>
              <a:t>come up with?</a:t>
            </a:r>
          </a:p>
          <a:p>
            <a:r>
              <a:rPr lang="en-GB" b="1" dirty="0" smtClean="0"/>
              <a:t>Body </a:t>
            </a:r>
            <a:r>
              <a:rPr lang="en-GB" b="1" dirty="0"/>
              <a:t>Modification: </a:t>
            </a:r>
            <a:r>
              <a:rPr lang="en-GB" dirty="0"/>
              <a:t>How many different ways can </a:t>
            </a:r>
            <a:r>
              <a:rPr lang="en-GB" dirty="0" smtClean="0"/>
              <a:t>you think of </a:t>
            </a:r>
            <a:r>
              <a:rPr lang="en-GB" dirty="0"/>
              <a:t>to change the appearance of a</a:t>
            </a:r>
            <a:r>
              <a:rPr lang="en-GB" dirty="0" smtClean="0"/>
              <a:t> </a:t>
            </a:r>
            <a:r>
              <a:rPr lang="en-GB" dirty="0"/>
              <a:t>body? This could </a:t>
            </a:r>
            <a:r>
              <a:rPr lang="en-GB" dirty="0" smtClean="0"/>
              <a:t>include everything </a:t>
            </a:r>
            <a:r>
              <a:rPr lang="en-GB" dirty="0"/>
              <a:t>from hair, makeup, tattoos, piercings, diets </a:t>
            </a:r>
            <a:r>
              <a:rPr lang="en-GB" dirty="0" smtClean="0"/>
              <a:t>and exercise</a:t>
            </a:r>
            <a:r>
              <a:rPr lang="en-GB" dirty="0"/>
              <a:t>, to tummy tucks, boob jobs, hair implants and facelifts.</a:t>
            </a:r>
          </a:p>
        </p:txBody>
      </p:sp>
    </p:spTree>
    <p:extLst>
      <p:ext uri="{BB962C8B-B14F-4D97-AF65-F5344CB8AC3E}">
        <p14:creationId xmlns:p14="http://schemas.microsoft.com/office/powerpoint/2010/main" val="50650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I</a:t>
            </a:r>
            <a:r>
              <a:rPr lang="en-GB" dirty="0" smtClean="0"/>
              <a:t>deal Photo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small </a:t>
            </a:r>
            <a:r>
              <a:rPr lang="en-GB" dirty="0"/>
              <a:t>groups of 3 or 4 </a:t>
            </a:r>
            <a:r>
              <a:rPr lang="en-GB" dirty="0" smtClean="0"/>
              <a:t>each </a:t>
            </a:r>
            <a:r>
              <a:rPr lang="en-GB" dirty="0"/>
              <a:t>group </a:t>
            </a:r>
            <a:r>
              <a:rPr lang="en-GB" dirty="0" smtClean="0"/>
              <a:t>should go </a:t>
            </a:r>
            <a:r>
              <a:rPr lang="en-GB" dirty="0"/>
              <a:t>through the magazine and </a:t>
            </a:r>
            <a:r>
              <a:rPr lang="en-GB" dirty="0" smtClean="0"/>
              <a:t>pick </a:t>
            </a:r>
            <a:r>
              <a:rPr lang="en-GB" dirty="0"/>
              <a:t>out 4</a:t>
            </a:r>
            <a:r>
              <a:rPr lang="en-GB" dirty="0" smtClean="0"/>
              <a:t> celebrity </a:t>
            </a:r>
            <a:r>
              <a:rPr lang="en-GB" dirty="0"/>
              <a:t>or model photo that </a:t>
            </a:r>
            <a:r>
              <a:rPr lang="en-GB" dirty="0" smtClean="0"/>
              <a:t>you </a:t>
            </a:r>
            <a:r>
              <a:rPr lang="en-GB" dirty="0"/>
              <a:t>think represents the </a:t>
            </a:r>
            <a:r>
              <a:rPr lang="en-GB" dirty="0" smtClean="0"/>
              <a:t>mainstream ideal </a:t>
            </a:r>
            <a:r>
              <a:rPr lang="en-GB" dirty="0"/>
              <a:t>of beauty (this could be anything from a magazine </a:t>
            </a:r>
            <a:r>
              <a:rPr lang="en-GB" dirty="0" smtClean="0"/>
              <a:t>photo shoot </a:t>
            </a:r>
            <a:r>
              <a:rPr lang="en-GB" dirty="0"/>
              <a:t>to an advert or a red carpet event). </a:t>
            </a:r>
            <a:r>
              <a:rPr lang="en-GB" dirty="0" smtClean="0"/>
              <a:t>Half </a:t>
            </a:r>
            <a:r>
              <a:rPr lang="en-GB" dirty="0"/>
              <a:t>the </a:t>
            </a:r>
            <a:r>
              <a:rPr lang="en-GB" dirty="0" smtClean="0"/>
              <a:t>group should find 2 </a:t>
            </a:r>
            <a:r>
              <a:rPr lang="en-GB" dirty="0"/>
              <a:t>male </a:t>
            </a:r>
            <a:r>
              <a:rPr lang="en-GB" dirty="0" smtClean="0"/>
              <a:t>images </a:t>
            </a:r>
            <a:r>
              <a:rPr lang="en-GB" dirty="0"/>
              <a:t>and the other </a:t>
            </a:r>
            <a:r>
              <a:rPr lang="en-GB" dirty="0" smtClean="0"/>
              <a:t>half </a:t>
            </a:r>
            <a:r>
              <a:rPr lang="en-GB" dirty="0"/>
              <a:t>a </a:t>
            </a:r>
            <a:r>
              <a:rPr lang="en-GB" dirty="0" smtClean="0"/>
              <a:t>2 female images. You have 10 minutes </a:t>
            </a:r>
            <a:r>
              <a:rPr lang="en-GB" dirty="0"/>
              <a:t>to find </a:t>
            </a:r>
            <a:r>
              <a:rPr lang="en-GB" dirty="0" smtClean="0"/>
              <a:t>the photos.</a:t>
            </a:r>
            <a:endParaRPr lang="en-GB" dirty="0"/>
          </a:p>
          <a:p>
            <a:r>
              <a:rPr lang="en-GB" dirty="0" smtClean="0"/>
              <a:t>Two people from </a:t>
            </a:r>
            <a:r>
              <a:rPr lang="en-GB" dirty="0"/>
              <a:t>each group </a:t>
            </a:r>
            <a:r>
              <a:rPr lang="en-GB" dirty="0" smtClean="0"/>
              <a:t>will </a:t>
            </a:r>
            <a:r>
              <a:rPr lang="en-GB" dirty="0"/>
              <a:t>briefly explain why </a:t>
            </a:r>
            <a:r>
              <a:rPr lang="en-GB" dirty="0" smtClean="0"/>
              <a:t>you picked </a:t>
            </a:r>
            <a:r>
              <a:rPr lang="en-GB" dirty="0"/>
              <a:t>the </a:t>
            </a:r>
            <a:r>
              <a:rPr lang="en-GB" dirty="0" smtClean="0"/>
              <a:t>photos </a:t>
            </a:r>
            <a:r>
              <a:rPr lang="en-GB" dirty="0"/>
              <a:t>and how it conforms to the typical notions </a:t>
            </a:r>
            <a:r>
              <a:rPr lang="en-GB" dirty="0" smtClean="0"/>
              <a:t>of beauty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79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Celebrity Shopping 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Briefly explore </a:t>
            </a:r>
            <a:r>
              <a:rPr lang="en-GB" dirty="0" smtClean="0"/>
              <a:t>the </a:t>
            </a:r>
            <a:r>
              <a:rPr lang="en-GB" dirty="0"/>
              <a:t>things that the media tells us </a:t>
            </a:r>
            <a:r>
              <a:rPr lang="en-GB" dirty="0" smtClean="0"/>
              <a:t>are beautiful</a:t>
            </a:r>
            <a:r>
              <a:rPr lang="en-GB" dirty="0"/>
              <a:t>. Solicit ideas for a beauty ‘shopping list’ – the </a:t>
            </a:r>
            <a:r>
              <a:rPr lang="en-GB" dirty="0" smtClean="0"/>
              <a:t>elements you </a:t>
            </a:r>
            <a:r>
              <a:rPr lang="en-GB" dirty="0"/>
              <a:t>think a celebrity or model should have in order to conform </a:t>
            </a:r>
            <a:r>
              <a:rPr lang="en-GB" dirty="0" smtClean="0"/>
              <a:t>to these </a:t>
            </a:r>
            <a:r>
              <a:rPr lang="en-GB" dirty="0"/>
              <a:t>beauty ideals. </a:t>
            </a:r>
            <a:endParaRPr lang="en-GB" dirty="0" smtClean="0"/>
          </a:p>
          <a:p>
            <a:r>
              <a:rPr lang="en-GB" dirty="0" smtClean="0"/>
              <a:t>Do </a:t>
            </a:r>
            <a:r>
              <a:rPr lang="en-GB" dirty="0"/>
              <a:t>this for both male and female celebrities </a:t>
            </a:r>
            <a:r>
              <a:rPr lang="en-GB" dirty="0" smtClean="0"/>
              <a:t>and list </a:t>
            </a:r>
            <a:r>
              <a:rPr lang="en-GB" dirty="0"/>
              <a:t>the suggestions on your </a:t>
            </a:r>
            <a:r>
              <a:rPr lang="en-GB" dirty="0" smtClean="0"/>
              <a:t>sheet.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29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Reality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www.youtube.com/watch?v=UToGBorgDqo&amp;feature=Bfa&amp;list=WL5744A4153366344F&amp;index=12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989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Consider the following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How do they feel about this manipulated illusion of </a:t>
            </a:r>
            <a:r>
              <a:rPr lang="en-GB" dirty="0" smtClean="0"/>
              <a:t>beauty? Angry</a:t>
            </a:r>
            <a:r>
              <a:rPr lang="en-GB" dirty="0"/>
              <a:t>? Cheated? Surprised?</a:t>
            </a:r>
          </a:p>
          <a:p>
            <a:r>
              <a:rPr lang="en-GB" dirty="0" smtClean="0"/>
              <a:t>What </a:t>
            </a:r>
            <a:r>
              <a:rPr lang="en-GB" dirty="0"/>
              <a:t>sort of impact do </a:t>
            </a:r>
            <a:r>
              <a:rPr lang="en-GB" dirty="0" smtClean="0"/>
              <a:t>you </a:t>
            </a:r>
            <a:r>
              <a:rPr lang="en-GB" dirty="0"/>
              <a:t>think this kind of manipulation </a:t>
            </a:r>
            <a:r>
              <a:rPr lang="en-GB" dirty="0" smtClean="0"/>
              <a:t>has on </a:t>
            </a:r>
            <a:r>
              <a:rPr lang="en-GB" dirty="0"/>
              <a:t>young people? </a:t>
            </a:r>
            <a:endParaRPr lang="en-GB" dirty="0" smtClean="0"/>
          </a:p>
          <a:p>
            <a:r>
              <a:rPr lang="en-GB" dirty="0" smtClean="0"/>
              <a:t>What </a:t>
            </a:r>
            <a:r>
              <a:rPr lang="en-GB" dirty="0"/>
              <a:t>pressures does it put them under?</a:t>
            </a:r>
          </a:p>
          <a:p>
            <a:r>
              <a:rPr lang="en-GB" dirty="0" smtClean="0"/>
              <a:t>Do you </a:t>
            </a:r>
            <a:r>
              <a:rPr lang="en-GB" dirty="0"/>
              <a:t>feel any better about </a:t>
            </a:r>
            <a:r>
              <a:rPr lang="en-GB" dirty="0" smtClean="0"/>
              <a:t>your </a:t>
            </a:r>
            <a:r>
              <a:rPr lang="en-GB" dirty="0"/>
              <a:t>own bodies now that </a:t>
            </a:r>
            <a:r>
              <a:rPr lang="en-GB" dirty="0" smtClean="0"/>
              <a:t>you</a:t>
            </a:r>
            <a:r>
              <a:rPr lang="en-GB" dirty="0"/>
              <a:t> </a:t>
            </a:r>
            <a:r>
              <a:rPr lang="en-GB" dirty="0" smtClean="0"/>
              <a:t>know </a:t>
            </a:r>
            <a:r>
              <a:rPr lang="en-GB" dirty="0"/>
              <a:t>that </a:t>
            </a:r>
            <a:r>
              <a:rPr lang="en-GB" dirty="0" smtClean="0"/>
              <a:t>your possible </a:t>
            </a:r>
            <a:r>
              <a:rPr lang="en-GB" dirty="0"/>
              <a:t>aspirations are based on fantasy? </a:t>
            </a:r>
            <a:endParaRPr lang="en-GB" dirty="0" smtClean="0"/>
          </a:p>
          <a:p>
            <a:r>
              <a:rPr lang="en-GB" dirty="0" smtClean="0"/>
              <a:t>Do you feel less </a:t>
            </a:r>
            <a:r>
              <a:rPr lang="en-GB" dirty="0"/>
              <a:t>pressure to conform?</a:t>
            </a:r>
          </a:p>
          <a:p>
            <a:r>
              <a:rPr lang="en-GB" dirty="0" smtClean="0"/>
              <a:t>What </a:t>
            </a:r>
            <a:r>
              <a:rPr lang="en-GB" dirty="0"/>
              <a:t>other things make a person beautiful apart from their</a:t>
            </a:r>
          </a:p>
          <a:p>
            <a:r>
              <a:rPr lang="en-GB" dirty="0"/>
              <a:t>physical appearance? </a:t>
            </a:r>
            <a:endParaRPr lang="en-GB" dirty="0" smtClean="0"/>
          </a:p>
          <a:p>
            <a:r>
              <a:rPr lang="en-GB" dirty="0" smtClean="0"/>
              <a:t>Are </a:t>
            </a:r>
            <a:r>
              <a:rPr lang="en-GB" dirty="0"/>
              <a:t>these more or less important </a:t>
            </a:r>
            <a:r>
              <a:rPr lang="en-GB" dirty="0" smtClean="0"/>
              <a:t>than physical </a:t>
            </a:r>
            <a:r>
              <a:rPr lang="en-GB" dirty="0"/>
              <a:t>beauty?</a:t>
            </a:r>
          </a:p>
        </p:txBody>
      </p:sp>
    </p:spTree>
    <p:extLst>
      <p:ext uri="{BB962C8B-B14F-4D97-AF65-F5344CB8AC3E}">
        <p14:creationId xmlns:p14="http://schemas.microsoft.com/office/powerpoint/2010/main" val="362999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hlinkClick r:id="rId2"/>
              </a:rPr>
              <a:t>https://www.youtube.com/watch?v=-_I17cK1ltY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78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</TotalTime>
  <Words>594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The Naked Truth</vt:lpstr>
      <vt:lpstr>Learning Objectives</vt:lpstr>
      <vt:lpstr>What is body image?</vt:lpstr>
      <vt:lpstr>Here are some sample ideas and topics to get you thinking: </vt:lpstr>
      <vt:lpstr>The Ideal Photo</vt:lpstr>
      <vt:lpstr>Celebrity Shopping List</vt:lpstr>
      <vt:lpstr>The Reality</vt:lpstr>
      <vt:lpstr>Consider the following points</vt:lpstr>
      <vt:lpstr>PowerPoint Presentation</vt:lpstr>
      <vt:lpstr>Media Manipulation Worksheet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Naked Truth</dc:title>
  <dc:creator>Mr McKenzie</dc:creator>
  <cp:lastModifiedBy>Ferguson, David</cp:lastModifiedBy>
  <cp:revision>9</cp:revision>
  <dcterms:created xsi:type="dcterms:W3CDTF">2016-04-01T11:14:10Z</dcterms:created>
  <dcterms:modified xsi:type="dcterms:W3CDTF">2016-04-18T07:37:46Z</dcterms:modified>
</cp:coreProperties>
</file>