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2/9/2015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2/9/2015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Planning my 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50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Events coming up…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Applications to the Sutton Trust Summer School -further information is available from your Guidance Teacher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Oxford Cambridge Student Conference – this will be held at the Corn Exchange in Edinburgh on Thursday 19</a:t>
            </a:r>
            <a:r>
              <a:rPr lang="en-GB" baseline="30000" dirty="0" smtClean="0"/>
              <a:t>th</a:t>
            </a:r>
            <a:r>
              <a:rPr lang="en-GB" dirty="0" smtClean="0"/>
              <a:t> March. See Miss Fleming for further information.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11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Guidance Website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Guidance website is accessible from the Achievement website which is accessible from the </a:t>
            </a:r>
            <a:r>
              <a:rPr lang="en-GB" smtClean="0"/>
              <a:t>school website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This has links to many helpful sources of information for planning your future…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83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World of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My World of Work website has a wealth of information about routes to your future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 Careers A-Z guide has information on a range of different careers and the routes to them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45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Routes to Employment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University</a:t>
            </a:r>
          </a:p>
          <a:p>
            <a:r>
              <a:rPr lang="en-GB" dirty="0" smtClean="0"/>
              <a:t>College</a:t>
            </a:r>
          </a:p>
          <a:p>
            <a:r>
              <a:rPr lang="en-GB" dirty="0" smtClean="0"/>
              <a:t>Apprenticeships</a:t>
            </a:r>
          </a:p>
          <a:p>
            <a:r>
              <a:rPr lang="en-GB" dirty="0"/>
              <a:t>Gap </a:t>
            </a:r>
            <a:r>
              <a:rPr lang="en-GB" dirty="0" smtClean="0"/>
              <a:t>year/ Volunteering</a:t>
            </a:r>
          </a:p>
          <a:p>
            <a:r>
              <a:rPr lang="en-GB" dirty="0" smtClean="0"/>
              <a:t>Employment</a:t>
            </a:r>
          </a:p>
          <a:p>
            <a:r>
              <a:rPr lang="en-GB" dirty="0" smtClean="0"/>
              <a:t>Work experience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088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University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Students can apply for up to five courses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All applications go through UCAS (University Central Admission Service)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Use the UCAS website to research courses, institutions etc.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82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College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Borders College – applications close on March 15</a:t>
            </a:r>
            <a:r>
              <a:rPr lang="en-GB" baseline="30000" dirty="0" smtClean="0"/>
              <a:t>th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Edinburgh College – applications are open now – the sooner you apply the better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0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Apprenticeships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Plenty of apprenticeship opportunities available in Scotland at the moment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Training and qualifications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Look up My World of Work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Look up Apprenticeshipsinscotland.com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49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Gap Year/Volunteering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Lots of opportunities available for the whole year or part of a year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 number of our S6 students go away with the Project Trust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6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Employment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Many jobs are gained through contacts, family businesses etc.</a:t>
            </a:r>
          </a:p>
          <a:p>
            <a:r>
              <a:rPr lang="en-GB" dirty="0" smtClean="0"/>
              <a:t>Some people choose to do this to save money before going on to study or to help them make up their minds about what they want to do</a:t>
            </a:r>
          </a:p>
          <a:p>
            <a:r>
              <a:rPr lang="en-GB" dirty="0" smtClean="0"/>
              <a:t>Many will already have part time jobs </a:t>
            </a:r>
          </a:p>
          <a:p>
            <a:r>
              <a:rPr lang="en-GB" dirty="0" smtClean="0"/>
              <a:t>Many companies offer opportunities to train through the company and to work your way up to management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569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Experience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Some students choose to gain further work experience before going on to study. This can put them in a better position for applying and succeeding in their courses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48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</TotalTime>
  <Words>331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Planning my Future</vt:lpstr>
      <vt:lpstr>My World of Work</vt:lpstr>
      <vt:lpstr>Routes to Employment</vt:lpstr>
      <vt:lpstr>University</vt:lpstr>
      <vt:lpstr>College</vt:lpstr>
      <vt:lpstr>Apprenticeships</vt:lpstr>
      <vt:lpstr>Gap Year/Volunteering</vt:lpstr>
      <vt:lpstr>Employment</vt:lpstr>
      <vt:lpstr>Work Experience</vt:lpstr>
      <vt:lpstr>Events coming up…</vt:lpstr>
      <vt:lpstr>Guidance Website</vt:lpstr>
    </vt:vector>
  </TitlesOfParts>
  <Company>Scottish Borders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my Future</dc:title>
  <dc:creator>Fleming, Christina</dc:creator>
  <cp:lastModifiedBy>Fleming, Christina</cp:lastModifiedBy>
  <cp:revision>3</cp:revision>
  <dcterms:created xsi:type="dcterms:W3CDTF">2015-02-09T08:25:32Z</dcterms:created>
  <dcterms:modified xsi:type="dcterms:W3CDTF">2015-02-09T08:46:06Z</dcterms:modified>
</cp:coreProperties>
</file>