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25A2-394C-4954-9FBB-A74CF5EB4C03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34FF-4E0D-461C-A2B1-E15909421DA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25A2-394C-4954-9FBB-A74CF5EB4C03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34FF-4E0D-461C-A2B1-E15909421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25A2-394C-4954-9FBB-A74CF5EB4C03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34FF-4E0D-461C-A2B1-E15909421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25A2-394C-4954-9FBB-A74CF5EB4C03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34FF-4E0D-461C-A2B1-E15909421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25A2-394C-4954-9FBB-A74CF5EB4C03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34FF-4E0D-461C-A2B1-E15909421DAD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25A2-394C-4954-9FBB-A74CF5EB4C03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34FF-4E0D-461C-A2B1-E15909421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25A2-394C-4954-9FBB-A74CF5EB4C03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34FF-4E0D-461C-A2B1-E15909421DAD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25A2-394C-4954-9FBB-A74CF5EB4C03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34FF-4E0D-461C-A2B1-E15909421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25A2-394C-4954-9FBB-A74CF5EB4C03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34FF-4E0D-461C-A2B1-E15909421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25A2-394C-4954-9FBB-A74CF5EB4C03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34FF-4E0D-461C-A2B1-E15909421DA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25A2-394C-4954-9FBB-A74CF5EB4C03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34FF-4E0D-461C-A2B1-E15909421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6725A2-394C-4954-9FBB-A74CF5EB4C03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04B34FF-4E0D-461C-A2B1-E15909421DA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Dw5dwjfkW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Preparing for Work Experience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Learner Journey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0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Lesson Aims</a:t>
            </a:r>
          </a:p>
          <a:p>
            <a:r>
              <a:rPr lang="en-GB" dirty="0" smtClean="0"/>
              <a:t>To </a:t>
            </a:r>
            <a:r>
              <a:rPr lang="en-GB" dirty="0"/>
              <a:t>help students identify some key ways to be prepared for gaining a placement</a:t>
            </a:r>
          </a:p>
          <a:p>
            <a:r>
              <a:rPr lang="en-GB" dirty="0" smtClean="0"/>
              <a:t>To </a:t>
            </a:r>
            <a:r>
              <a:rPr lang="en-GB" dirty="0"/>
              <a:t>identify that there are things to research beforehand and prepare so students are ready</a:t>
            </a:r>
          </a:p>
          <a:p>
            <a:r>
              <a:rPr lang="en-GB" dirty="0"/>
              <a:t>When they contact their employer</a:t>
            </a:r>
          </a:p>
          <a:p>
            <a:r>
              <a:rPr lang="en-GB" dirty="0" smtClean="0"/>
              <a:t>To </a:t>
            </a:r>
            <a:r>
              <a:rPr lang="en-GB" dirty="0"/>
              <a:t>rehearse how to make a good first impression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Key Learning Outcomes</a:t>
            </a:r>
          </a:p>
          <a:p>
            <a:pPr marL="0" indent="0">
              <a:buNone/>
            </a:pPr>
            <a:r>
              <a:rPr lang="en-GB" dirty="0"/>
              <a:t>By the end of the activity </a:t>
            </a:r>
            <a:r>
              <a:rPr lang="en-GB" dirty="0" smtClean="0"/>
              <a:t>you </a:t>
            </a:r>
            <a:r>
              <a:rPr lang="en-GB" dirty="0"/>
              <a:t>will:</a:t>
            </a:r>
          </a:p>
          <a:p>
            <a:r>
              <a:rPr lang="en-GB" dirty="0" smtClean="0"/>
              <a:t>list </a:t>
            </a:r>
            <a:r>
              <a:rPr lang="en-GB" dirty="0"/>
              <a:t>some information they should research ahead of making contact</a:t>
            </a:r>
          </a:p>
          <a:p>
            <a:r>
              <a:rPr lang="en-GB" dirty="0" smtClean="0"/>
              <a:t>list </a:t>
            </a:r>
            <a:r>
              <a:rPr lang="en-GB" dirty="0"/>
              <a:t>some ways they can be prepared before an interview</a:t>
            </a:r>
          </a:p>
          <a:p>
            <a:r>
              <a:rPr lang="en-GB" dirty="0" smtClean="0"/>
              <a:t>plan </a:t>
            </a:r>
            <a:r>
              <a:rPr lang="en-GB" dirty="0"/>
              <a:t>appropriate dress and understand how to make a good first impression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453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(not your parents/carers) will need to contact an employer to seek a placement by either:</a:t>
            </a:r>
          </a:p>
          <a:p>
            <a:pPr lvl="1"/>
            <a:r>
              <a:rPr lang="en-GB" dirty="0" smtClean="0"/>
              <a:t>Letter/email</a:t>
            </a:r>
          </a:p>
          <a:p>
            <a:pPr lvl="1"/>
            <a:r>
              <a:rPr lang="en-GB" dirty="0" smtClean="0"/>
              <a:t>Telephone call</a:t>
            </a:r>
          </a:p>
          <a:p>
            <a:pPr lvl="1"/>
            <a:r>
              <a:rPr lang="en-GB" dirty="0" smtClean="0"/>
              <a:t>Face to face</a:t>
            </a:r>
          </a:p>
          <a:p>
            <a:r>
              <a:rPr lang="en-GB" dirty="0" smtClean="0"/>
              <a:t>You will need to be prepared for the request, have done your research and make sure you present the right first image and impression</a:t>
            </a:r>
          </a:p>
          <a:p>
            <a:r>
              <a:rPr lang="en-GB" dirty="0" smtClean="0"/>
              <a:t>We will plan for this today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0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Discuss:</a:t>
            </a:r>
          </a:p>
          <a:p>
            <a:pPr marL="0" indent="0">
              <a:buNone/>
            </a:pPr>
            <a:r>
              <a:rPr lang="en-GB" dirty="0" smtClean="0"/>
              <a:t>What would make a confident request for a work experience placement in:</a:t>
            </a:r>
          </a:p>
          <a:p>
            <a:pPr marL="514350" indent="-514350">
              <a:buAutoNum type="arabicPeriod"/>
            </a:pPr>
            <a:r>
              <a:rPr lang="en-GB" dirty="0" smtClean="0"/>
              <a:t>An email or letter</a:t>
            </a:r>
          </a:p>
          <a:p>
            <a:pPr marL="514350" indent="-514350">
              <a:buAutoNum type="arabicPeriod"/>
            </a:pPr>
            <a:r>
              <a:rPr lang="en-GB" dirty="0" smtClean="0"/>
              <a:t>Telephone call</a:t>
            </a:r>
          </a:p>
          <a:p>
            <a:pPr marL="514350" indent="-514350">
              <a:buAutoNum type="arabicPeriod"/>
            </a:pPr>
            <a:r>
              <a:rPr lang="en-GB" dirty="0" smtClean="0"/>
              <a:t>Face to face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18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into pairs</a:t>
            </a:r>
          </a:p>
          <a:p>
            <a:r>
              <a:rPr lang="en-GB" dirty="0"/>
              <a:t>think about what type of placement </a:t>
            </a:r>
            <a:r>
              <a:rPr lang="en-GB" dirty="0" smtClean="0"/>
              <a:t>you </a:t>
            </a:r>
            <a:r>
              <a:rPr lang="en-GB" dirty="0"/>
              <a:t>would like and who </a:t>
            </a:r>
            <a:r>
              <a:rPr lang="en-GB" dirty="0" smtClean="0"/>
              <a:t>you </a:t>
            </a:r>
            <a:r>
              <a:rPr lang="en-GB" dirty="0"/>
              <a:t>could </a:t>
            </a:r>
            <a:r>
              <a:rPr lang="en-GB" dirty="0" smtClean="0"/>
              <a:t>approach</a:t>
            </a:r>
          </a:p>
          <a:p>
            <a:r>
              <a:rPr lang="en-GB" dirty="0"/>
              <a:t>write down what </a:t>
            </a:r>
            <a:r>
              <a:rPr lang="en-GB" dirty="0" smtClean="0"/>
              <a:t>you </a:t>
            </a:r>
            <a:r>
              <a:rPr lang="en-GB" dirty="0"/>
              <a:t>would do as preparation for each method of </a:t>
            </a:r>
            <a:r>
              <a:rPr lang="en-GB" dirty="0" smtClean="0"/>
              <a:t>request. You can:</a:t>
            </a:r>
          </a:p>
          <a:p>
            <a:pPr lvl="1"/>
            <a:r>
              <a:rPr lang="en-GB" dirty="0" smtClean="0"/>
              <a:t>write a script for a telephone call</a:t>
            </a:r>
          </a:p>
          <a:p>
            <a:pPr lvl="1"/>
            <a:r>
              <a:rPr lang="en-GB" dirty="0" smtClean="0"/>
              <a:t>Write a draft email/letter you may send</a:t>
            </a:r>
          </a:p>
          <a:p>
            <a:pPr lvl="1"/>
            <a:r>
              <a:rPr lang="en-GB" dirty="0" smtClean="0"/>
              <a:t>Write down things you would say in person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01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Dos and Don’ts for making a good impression in:</a:t>
            </a:r>
          </a:p>
          <a:p>
            <a:pPr lvl="1"/>
            <a:r>
              <a:rPr lang="en-GB" dirty="0" smtClean="0"/>
              <a:t>Email/letter</a:t>
            </a:r>
          </a:p>
          <a:p>
            <a:pPr lvl="1"/>
            <a:r>
              <a:rPr lang="en-GB" dirty="0" smtClean="0"/>
              <a:t>Telephone call</a:t>
            </a:r>
          </a:p>
          <a:p>
            <a:pPr lvl="1"/>
            <a:r>
              <a:rPr lang="en-GB" dirty="0" smtClean="0"/>
              <a:t>Face to face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805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Present your ideas to others in the class</a:t>
            </a:r>
          </a:p>
          <a:p>
            <a:endParaRPr lang="en-GB" dirty="0"/>
          </a:p>
          <a:p>
            <a:r>
              <a:rPr lang="en-GB" u="sng" dirty="0">
                <a:hlinkClick r:id="rId2"/>
              </a:rPr>
              <a:t>https://www.youtube.com/watch?v=NDw5dwjfkWg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71324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GB" sz="4800" b="1" u="sng" dirty="0"/>
              <a:t>Template letter to an employer requesting a work experience placement</a:t>
            </a:r>
            <a:endParaRPr lang="en-GB" sz="4800" u="sng" dirty="0"/>
          </a:p>
          <a:p>
            <a:pPr marL="0" indent="0">
              <a:buNone/>
            </a:pPr>
            <a:r>
              <a:rPr lang="en-GB" sz="4800" b="1" dirty="0"/>
              <a:t> </a:t>
            </a:r>
            <a:endParaRPr lang="en-GB" sz="4800" dirty="0"/>
          </a:p>
          <a:p>
            <a:pPr marL="0" indent="0">
              <a:buNone/>
            </a:pPr>
            <a:r>
              <a:rPr lang="en-GB" sz="4800" b="1" dirty="0"/>
              <a:t> </a:t>
            </a:r>
            <a:endParaRPr lang="en-GB" sz="4800" dirty="0"/>
          </a:p>
          <a:p>
            <a:pPr marL="0" indent="0">
              <a:buNone/>
            </a:pPr>
            <a:r>
              <a:rPr lang="en-GB" sz="4800" dirty="0"/>
              <a:t>Your name</a:t>
            </a:r>
          </a:p>
          <a:p>
            <a:pPr marL="0" indent="0">
              <a:buNone/>
            </a:pPr>
            <a:r>
              <a:rPr lang="en-GB" sz="4800" dirty="0" smtClean="0"/>
              <a:t>Home </a:t>
            </a:r>
            <a:r>
              <a:rPr lang="en-GB" sz="4800" dirty="0"/>
              <a:t>address 1</a:t>
            </a:r>
          </a:p>
          <a:p>
            <a:pPr marL="0" indent="0">
              <a:buNone/>
            </a:pPr>
            <a:r>
              <a:rPr lang="en-GB" sz="4800" dirty="0" smtClean="0"/>
              <a:t>Home </a:t>
            </a:r>
            <a:r>
              <a:rPr lang="en-GB" sz="4800" dirty="0"/>
              <a:t>address  2</a:t>
            </a:r>
          </a:p>
          <a:p>
            <a:pPr marL="0" indent="0">
              <a:buNone/>
            </a:pPr>
            <a:r>
              <a:rPr lang="en-GB" sz="4800" dirty="0"/>
              <a:t>Postcode</a:t>
            </a:r>
          </a:p>
          <a:p>
            <a:pPr marL="0" indent="0">
              <a:buNone/>
            </a:pPr>
            <a:r>
              <a:rPr lang="en-GB" sz="4800" dirty="0"/>
              <a:t> </a:t>
            </a:r>
          </a:p>
          <a:p>
            <a:pPr marL="0" indent="0">
              <a:buNone/>
            </a:pPr>
            <a:r>
              <a:rPr lang="en-GB" sz="4800" dirty="0"/>
              <a:t>Contact name (HR Manager, Recruitment Manager or Manager)</a:t>
            </a:r>
          </a:p>
          <a:p>
            <a:pPr marL="0" indent="0">
              <a:buNone/>
            </a:pPr>
            <a:r>
              <a:rPr lang="en-GB" sz="4800" dirty="0"/>
              <a:t>Company Address line 1</a:t>
            </a:r>
          </a:p>
          <a:p>
            <a:pPr marL="0" indent="0">
              <a:buNone/>
            </a:pPr>
            <a:r>
              <a:rPr lang="en-GB" sz="4800" dirty="0"/>
              <a:t>Company Address line 2</a:t>
            </a:r>
          </a:p>
          <a:p>
            <a:pPr marL="0" indent="0">
              <a:buNone/>
            </a:pPr>
            <a:r>
              <a:rPr lang="en-GB" sz="4800" dirty="0"/>
              <a:t>Postcode</a:t>
            </a:r>
          </a:p>
          <a:p>
            <a:pPr marL="0" indent="0">
              <a:buNone/>
            </a:pPr>
            <a:r>
              <a:rPr lang="en-GB" sz="4800" dirty="0"/>
              <a:t> </a:t>
            </a:r>
          </a:p>
          <a:p>
            <a:pPr marL="0" indent="0">
              <a:buNone/>
            </a:pPr>
            <a:r>
              <a:rPr lang="en-GB" sz="4800" dirty="0"/>
              <a:t> </a:t>
            </a:r>
          </a:p>
          <a:p>
            <a:pPr marL="0" indent="0">
              <a:buNone/>
            </a:pPr>
            <a:r>
              <a:rPr lang="en-GB" sz="4800" dirty="0"/>
              <a:t>Dear Name or Sir/Madam,</a:t>
            </a:r>
          </a:p>
          <a:p>
            <a:pPr marL="0" indent="0">
              <a:buNone/>
            </a:pPr>
            <a:r>
              <a:rPr lang="en-GB" sz="4800" dirty="0"/>
              <a:t> </a:t>
            </a:r>
          </a:p>
          <a:p>
            <a:pPr marL="0" indent="0">
              <a:buNone/>
            </a:pPr>
            <a:r>
              <a:rPr lang="en-GB" sz="4800" dirty="0"/>
              <a:t>I am a student from </a:t>
            </a:r>
            <a:r>
              <a:rPr lang="en-GB" sz="4800" b="1" dirty="0"/>
              <a:t>[School name]. </a:t>
            </a:r>
            <a:r>
              <a:rPr lang="en-GB" sz="4800" dirty="0"/>
              <a:t>I will be completing my work experience from </a:t>
            </a:r>
            <a:r>
              <a:rPr lang="en-GB" sz="4800" b="1" dirty="0"/>
              <a:t>[start date] </a:t>
            </a:r>
            <a:r>
              <a:rPr lang="en-GB" sz="4800" dirty="0"/>
              <a:t>to </a:t>
            </a:r>
            <a:r>
              <a:rPr lang="en-GB" sz="4800" b="1" dirty="0"/>
              <a:t>[end date] </a:t>
            </a:r>
            <a:r>
              <a:rPr lang="en-GB" sz="4800" dirty="0"/>
              <a:t>and have chosen to find my own placement. I am hoping that you are able to offer me a placement within your company/organisation.</a:t>
            </a:r>
          </a:p>
          <a:p>
            <a:pPr marL="0" indent="0">
              <a:buNone/>
            </a:pPr>
            <a:r>
              <a:rPr lang="en-GB" sz="4800" dirty="0"/>
              <a:t> </a:t>
            </a:r>
          </a:p>
          <a:p>
            <a:pPr marL="0" indent="0">
              <a:buNone/>
            </a:pPr>
            <a:r>
              <a:rPr lang="en-GB" sz="4800" dirty="0"/>
              <a:t>The reason why I would like to complete my placement at </a:t>
            </a:r>
            <a:r>
              <a:rPr lang="en-GB" sz="4800" b="1" dirty="0"/>
              <a:t>(company name) </a:t>
            </a:r>
            <a:r>
              <a:rPr lang="en-GB" sz="4800" dirty="0"/>
              <a:t>is</a:t>
            </a:r>
          </a:p>
          <a:p>
            <a:pPr marL="0" indent="0">
              <a:buNone/>
            </a:pPr>
            <a:r>
              <a:rPr lang="en-GB" sz="4800" b="1" dirty="0"/>
              <a:t>(Explain why you have chosen to write to them e.g. I am interested in finding out more about….. or I would like to gain experience in….. )</a:t>
            </a:r>
          </a:p>
          <a:p>
            <a:pPr marL="0" indent="0">
              <a:buNone/>
            </a:pPr>
            <a:r>
              <a:rPr lang="en-GB" sz="4800" dirty="0"/>
              <a:t> </a:t>
            </a:r>
          </a:p>
          <a:p>
            <a:pPr marL="0" indent="0">
              <a:buNone/>
            </a:pPr>
            <a:r>
              <a:rPr lang="en-GB" sz="4800" dirty="0"/>
              <a:t>You can also use this section to show what you know about the company: At school I am studying…. Or my hobbies and interests are………</a:t>
            </a:r>
          </a:p>
          <a:p>
            <a:pPr marL="0" indent="0">
              <a:buNone/>
            </a:pPr>
            <a:r>
              <a:rPr lang="en-GB" sz="4800" b="1" dirty="0"/>
              <a:t>(Tell the company a bit about yourself; include any responsibilities that you have, both in and out of school)</a:t>
            </a:r>
          </a:p>
          <a:p>
            <a:pPr marL="0" indent="0">
              <a:buNone/>
            </a:pPr>
            <a:r>
              <a:rPr lang="en-GB" sz="4800" dirty="0"/>
              <a:t> </a:t>
            </a:r>
          </a:p>
          <a:p>
            <a:pPr marL="0" indent="0">
              <a:buNone/>
            </a:pPr>
            <a:r>
              <a:rPr lang="en-GB" sz="4800" dirty="0"/>
              <a:t>I look forward to hearing from you.</a:t>
            </a:r>
          </a:p>
          <a:p>
            <a:pPr marL="0" indent="0">
              <a:buNone/>
            </a:pPr>
            <a:r>
              <a:rPr lang="en-GB" sz="4800" dirty="0"/>
              <a:t> </a:t>
            </a:r>
          </a:p>
          <a:p>
            <a:pPr marL="0" indent="0">
              <a:buNone/>
            </a:pPr>
            <a:r>
              <a:rPr lang="en-GB" sz="4800" dirty="0"/>
              <a:t>Yours faithfully or Yours sincerely (if you know the persons name)</a:t>
            </a:r>
            <a:endParaRPr lang="en-GB" sz="4800" b="1" dirty="0"/>
          </a:p>
          <a:p>
            <a:pPr marL="0" indent="0">
              <a:buNone/>
            </a:pPr>
            <a:r>
              <a:rPr lang="en-GB" sz="4800" dirty="0"/>
              <a:t> </a:t>
            </a:r>
          </a:p>
          <a:p>
            <a:pPr marL="0" indent="0">
              <a:buNone/>
            </a:pPr>
            <a:r>
              <a:rPr lang="en-GB" sz="4800" i="1" dirty="0"/>
              <a:t>(sign here</a:t>
            </a:r>
            <a:r>
              <a:rPr lang="en-GB" sz="4800" i="1" dirty="0" smtClean="0"/>
              <a:t>)</a:t>
            </a:r>
            <a:r>
              <a:rPr lang="en-GB" sz="4800" dirty="0"/>
              <a:t> </a:t>
            </a:r>
          </a:p>
          <a:p>
            <a:pPr marL="0" indent="0">
              <a:buNone/>
            </a:pPr>
            <a:r>
              <a:rPr lang="en-GB" sz="4800" dirty="0"/>
              <a:t> </a:t>
            </a:r>
          </a:p>
          <a:p>
            <a:pPr marL="0" indent="0">
              <a:buNone/>
            </a:pPr>
            <a:r>
              <a:rPr lang="en-GB" sz="4800" dirty="0"/>
              <a:t>Your name</a:t>
            </a:r>
          </a:p>
          <a:p>
            <a:pPr marL="0" indent="0">
              <a:buNone/>
            </a:pPr>
            <a:r>
              <a:rPr lang="en-GB" sz="4800" b="1" dirty="0"/>
              <a:t> </a:t>
            </a:r>
            <a:endParaRPr lang="en-GB" sz="4800" dirty="0"/>
          </a:p>
          <a:p>
            <a:pPr marL="0" indent="0">
              <a:buNone/>
            </a:pPr>
            <a:r>
              <a:rPr lang="en-GB" sz="4000" b="1" dirty="0"/>
              <a:t> </a:t>
            </a:r>
            <a:endParaRPr lang="en-GB" sz="4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070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Don’t forget:</a:t>
            </a:r>
            <a:endParaRPr lang="en-GB" dirty="0" smtClean="0"/>
          </a:p>
          <a:p>
            <a:r>
              <a:rPr lang="en-GB" dirty="0" smtClean="0"/>
              <a:t>Presentation is very important</a:t>
            </a:r>
          </a:p>
          <a:p>
            <a:r>
              <a:rPr lang="en-GB" dirty="0" smtClean="0"/>
              <a:t>Double check you spellings especially</a:t>
            </a:r>
          </a:p>
          <a:p>
            <a:r>
              <a:rPr lang="en-GB" dirty="0" smtClean="0"/>
              <a:t>Things that don’t show up on spell</a:t>
            </a:r>
          </a:p>
          <a:p>
            <a:r>
              <a:rPr lang="en-GB" dirty="0" smtClean="0"/>
              <a:t>Check e.g. names and addresses</a:t>
            </a:r>
          </a:p>
          <a:p>
            <a:r>
              <a:rPr lang="en-GB" dirty="0" smtClean="0"/>
              <a:t>Get someone to check your letter before you send it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Homework 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693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</TotalTime>
  <Words>318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Preparing for Work Experience</vt:lpstr>
      <vt:lpstr>Learning Intentions</vt:lpstr>
      <vt:lpstr>Activity 1</vt:lpstr>
      <vt:lpstr>Activity 2</vt:lpstr>
      <vt:lpstr>Activity 3</vt:lpstr>
      <vt:lpstr>Activity 4</vt:lpstr>
      <vt:lpstr>Activity 5</vt:lpstr>
      <vt:lpstr>PowerPoint Presentation</vt:lpstr>
      <vt:lpstr>PowerPoint Presentation</vt:lpstr>
    </vt:vector>
  </TitlesOfParts>
  <Company>Scottish Borders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for Work Experience</dc:title>
  <dc:creator>Watson, Scott</dc:creator>
  <cp:lastModifiedBy>Ferguson, David</cp:lastModifiedBy>
  <cp:revision>3</cp:revision>
  <dcterms:created xsi:type="dcterms:W3CDTF">2016-01-20T11:12:58Z</dcterms:created>
  <dcterms:modified xsi:type="dcterms:W3CDTF">2016-01-20T11:28:43Z</dcterms:modified>
</cp:coreProperties>
</file>