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E9862-4F9B-48E6-951A-42C62933AD1E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A8291-B2EA-4F4C-B4FC-28465B622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823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780F-D4FA-4988-A15E-F3266372BE09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38A254-604C-4B28-A781-28D0E2D987DD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780F-D4FA-4988-A15E-F3266372BE09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8A254-604C-4B28-A781-28D0E2D987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780F-D4FA-4988-A15E-F3266372BE09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8A254-604C-4B28-A781-28D0E2D987D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780F-D4FA-4988-A15E-F3266372BE09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38A254-604C-4B28-A781-28D0E2D987DD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780F-D4FA-4988-A15E-F3266372BE09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38A254-604C-4B28-A781-28D0E2D987DD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780F-D4FA-4988-A15E-F3266372BE09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38A254-604C-4B28-A781-28D0E2D987D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780F-D4FA-4988-A15E-F3266372BE09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38A254-604C-4B28-A781-28D0E2D987DD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780F-D4FA-4988-A15E-F3266372BE09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38A254-604C-4B28-A781-28D0E2D987D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780F-D4FA-4988-A15E-F3266372BE09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38A254-604C-4B28-A781-28D0E2D987D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780F-D4FA-4988-A15E-F3266372BE09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38A254-604C-4B28-A781-28D0E2D987DD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780F-D4FA-4988-A15E-F3266372BE09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38A254-604C-4B28-A781-28D0E2D987DD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60C780F-D4FA-4988-A15E-F3266372BE09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C38A254-604C-4B28-A781-28D0E2D987DD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My Career Plans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1720" y="3789040"/>
            <a:ext cx="6172200" cy="6858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702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23728" y="476672"/>
            <a:ext cx="6096000" cy="3657599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effectLst/>
              </a:rPr>
              <a:t>Job </a:t>
            </a:r>
            <a:r>
              <a:rPr lang="en-GB" dirty="0">
                <a:effectLst/>
              </a:rPr>
              <a:t>security</a:t>
            </a:r>
          </a:p>
          <a:p>
            <a:r>
              <a:rPr lang="en-GB" dirty="0">
                <a:effectLst/>
              </a:rPr>
              <a:t>Training opportunities</a:t>
            </a:r>
          </a:p>
          <a:p>
            <a:r>
              <a:rPr lang="en-GB" dirty="0">
                <a:effectLst/>
              </a:rPr>
              <a:t>Opportunities to work </a:t>
            </a:r>
            <a:r>
              <a:rPr lang="en-GB" dirty="0" smtClean="0">
                <a:effectLst/>
              </a:rPr>
              <a:t>abroad/</a:t>
            </a:r>
            <a:r>
              <a:rPr lang="en-GB" dirty="0">
                <a:effectLst/>
              </a:rPr>
              <a:t> work locally</a:t>
            </a:r>
          </a:p>
          <a:p>
            <a:r>
              <a:rPr lang="en-GB" dirty="0" smtClean="0">
                <a:effectLst/>
              </a:rPr>
              <a:t>Pay</a:t>
            </a:r>
            <a:endParaRPr lang="en-GB" dirty="0">
              <a:effectLst/>
            </a:endParaRPr>
          </a:p>
          <a:p>
            <a:r>
              <a:rPr lang="en-GB" dirty="0">
                <a:effectLst/>
              </a:rPr>
              <a:t>Nice working conditions</a:t>
            </a:r>
          </a:p>
          <a:p>
            <a:r>
              <a:rPr lang="en-GB" dirty="0">
                <a:effectLst/>
              </a:rPr>
              <a:t>Working with others/on my own</a:t>
            </a:r>
          </a:p>
          <a:p>
            <a:r>
              <a:rPr lang="en-GB" dirty="0" smtClean="0">
                <a:effectLst/>
              </a:rPr>
              <a:t>Working hours</a:t>
            </a:r>
          </a:p>
          <a:p>
            <a:r>
              <a:rPr lang="en-GB" dirty="0" smtClean="0">
                <a:effectLst/>
              </a:rPr>
              <a:t>Benefits</a:t>
            </a:r>
            <a:endParaRPr lang="en-GB" dirty="0">
              <a:effectLst/>
            </a:endParaRPr>
          </a:p>
          <a:p>
            <a:r>
              <a:rPr lang="en-GB" dirty="0">
                <a:effectLst/>
              </a:rPr>
              <a:t>Working </a:t>
            </a:r>
            <a:r>
              <a:rPr lang="en-GB" dirty="0" smtClean="0">
                <a:effectLst/>
              </a:rPr>
              <a:t>Responsibility</a:t>
            </a:r>
            <a:endParaRPr lang="en-GB" dirty="0">
              <a:effectLst/>
            </a:endParaRPr>
          </a:p>
          <a:p>
            <a:pPr marL="18288" indent="0">
              <a:buNone/>
            </a:pPr>
            <a:r>
              <a:rPr lang="en-GB" dirty="0">
                <a:effectLst/>
              </a:rPr>
              <a:t> 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576" y="4365104"/>
            <a:ext cx="7543800" cy="1642120"/>
          </a:xfrm>
        </p:spPr>
        <p:txBody>
          <a:bodyPr/>
          <a:lstStyle/>
          <a:p>
            <a:r>
              <a:rPr lang="en-GB" sz="3600" dirty="0" smtClean="0">
                <a:effectLst/>
              </a:rPr>
              <a:t/>
            </a:r>
            <a:br>
              <a:rPr lang="en-GB" sz="3600" dirty="0" smtClean="0">
                <a:effectLst/>
              </a:rPr>
            </a:br>
            <a:r>
              <a:rPr lang="en-GB" sz="3600" dirty="0">
                <a:effectLst/>
              </a:rPr>
              <a:t/>
            </a:r>
            <a:br>
              <a:rPr lang="en-GB" sz="3600" dirty="0">
                <a:effectLst/>
              </a:rPr>
            </a:br>
            <a:r>
              <a:rPr lang="en-GB" sz="3600" dirty="0">
                <a:effectLst/>
              </a:rPr>
              <a:t>Some things that might be important to me in my future career are: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673685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effectLst/>
              </a:rPr>
              <a:t>If you know what you would like to do when you are older </a:t>
            </a:r>
            <a:r>
              <a:rPr lang="en-GB" dirty="0" smtClean="0">
                <a:effectLst/>
              </a:rPr>
              <a:t>write this in the box and </a:t>
            </a:r>
            <a:r>
              <a:rPr lang="en-GB" dirty="0">
                <a:effectLst/>
              </a:rPr>
              <a:t>explain why you would like to </a:t>
            </a:r>
            <a:r>
              <a:rPr lang="en-GB" dirty="0" smtClean="0">
                <a:effectLst/>
              </a:rPr>
              <a:t>have </a:t>
            </a:r>
            <a:r>
              <a:rPr lang="en-GB" dirty="0">
                <a:effectLst/>
              </a:rPr>
              <a:t>a career in this field. </a:t>
            </a:r>
            <a:endParaRPr lang="en-GB" dirty="0" smtClean="0">
              <a:effectLst/>
            </a:endParaRPr>
          </a:p>
          <a:p>
            <a:r>
              <a:rPr lang="en-GB" dirty="0" smtClean="0">
                <a:effectLst/>
              </a:rPr>
              <a:t>If </a:t>
            </a:r>
            <a:r>
              <a:rPr lang="en-GB" dirty="0">
                <a:effectLst/>
              </a:rPr>
              <a:t>you are undecided – and many people will be – please note any areas of interest </a:t>
            </a:r>
            <a:r>
              <a:rPr lang="en-GB" dirty="0" smtClean="0">
                <a:effectLst/>
              </a:rPr>
              <a:t> you have or else write down any </a:t>
            </a:r>
            <a:r>
              <a:rPr lang="en-GB" dirty="0">
                <a:effectLst/>
              </a:rPr>
              <a:t>career areas you </a:t>
            </a:r>
            <a:r>
              <a:rPr lang="en-GB" u="sng" dirty="0">
                <a:effectLst/>
              </a:rPr>
              <a:t>DEFINITELY</a:t>
            </a:r>
            <a:r>
              <a:rPr lang="en-GB" dirty="0">
                <a:effectLst/>
              </a:rPr>
              <a:t> do not want to work in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5229200"/>
            <a:ext cx="7543800" cy="914400"/>
          </a:xfrm>
        </p:spPr>
        <p:txBody>
          <a:bodyPr/>
          <a:lstStyle/>
          <a:p>
            <a:r>
              <a:rPr lang="en-GB" sz="3600" dirty="0" smtClean="0">
                <a:effectLst/>
              </a:rPr>
              <a:t>My </a:t>
            </a:r>
            <a:r>
              <a:rPr lang="en-GB" sz="3600" dirty="0">
                <a:effectLst/>
              </a:rPr>
              <a:t>career ideas at the moment are: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62947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 you know about working in this career area?</a:t>
            </a:r>
          </a:p>
          <a:p>
            <a:r>
              <a:rPr lang="en-GB" dirty="0" smtClean="0"/>
              <a:t>Do you need to find out about courses?</a:t>
            </a:r>
          </a:p>
          <a:p>
            <a:r>
              <a:rPr lang="en-GB" dirty="0" smtClean="0"/>
              <a:t>Do you know if you will need to do some work experience?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576" y="4941168"/>
            <a:ext cx="7543800" cy="1130424"/>
          </a:xfrm>
        </p:spPr>
        <p:txBody>
          <a:bodyPr/>
          <a:lstStyle/>
          <a:p>
            <a:r>
              <a:rPr lang="en-GB" sz="3600" dirty="0" smtClean="0"/>
              <a:t>To be able to work in this career I need to: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605993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Think about the career area you are interested in. Write down the skills and qualities which you feel might be helpful to you in this career.</a:t>
            </a:r>
          </a:p>
          <a:p>
            <a:r>
              <a:rPr lang="en-GB" dirty="0" smtClean="0"/>
              <a:t>Write down why you feel these may be important for you to have.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7584" y="4869160"/>
            <a:ext cx="7543800" cy="1058416"/>
          </a:xfrm>
        </p:spPr>
        <p:txBody>
          <a:bodyPr/>
          <a:lstStyle/>
          <a:p>
            <a:r>
              <a:rPr lang="en-GB" sz="3600" dirty="0" smtClean="0"/>
              <a:t>Some skills and qualities which might help me in this career are: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971272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From the list of skills and qualities you have noted as being helpful list which ones you already have and which ones you might need to develop.</a:t>
            </a:r>
          </a:p>
          <a:p>
            <a:r>
              <a:rPr lang="en-GB" dirty="0" smtClean="0"/>
              <a:t>Think about what you might do to help develop some of your weaker skills.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My skills and qualities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224587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Turn to the other side of </a:t>
            </a:r>
            <a:r>
              <a:rPr lang="en-GB" smtClean="0"/>
              <a:t>your sheet.</a:t>
            </a:r>
            <a:endParaRPr lang="en-GB" dirty="0" smtClean="0"/>
          </a:p>
          <a:p>
            <a:r>
              <a:rPr lang="en-GB" dirty="0"/>
              <a:t>F</a:t>
            </a:r>
            <a:r>
              <a:rPr lang="en-GB" dirty="0" smtClean="0"/>
              <a:t>or each subject give yourself a score from 1 to 10. The higher the score the better you are at it.</a:t>
            </a:r>
          </a:p>
          <a:p>
            <a:r>
              <a:rPr lang="en-GB" dirty="0" smtClean="0"/>
              <a:t>Add a comment for each subject. It could be something about the subject or why have given yourself the scores you have.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S1 Subjects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9707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99</TotalTime>
  <Words>307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Elemental</vt:lpstr>
      <vt:lpstr>My Career Plans</vt:lpstr>
      <vt:lpstr>  Some things that might be important to me in my future career are:</vt:lpstr>
      <vt:lpstr>My career ideas at the moment are:</vt:lpstr>
      <vt:lpstr>To be able to work in this career I need to:</vt:lpstr>
      <vt:lpstr>Some skills and qualities which might help me in this career are:</vt:lpstr>
      <vt:lpstr>My skills and qualities</vt:lpstr>
      <vt:lpstr>S1 Subjects</vt:lpstr>
    </vt:vector>
  </TitlesOfParts>
  <Company>Scottish Borders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Career Plans</dc:title>
  <dc:creator>Fleming, Christina</dc:creator>
  <cp:lastModifiedBy>Fleming, Christina</cp:lastModifiedBy>
  <cp:revision>5</cp:revision>
  <cp:lastPrinted>2015-05-06T13:54:05Z</cp:lastPrinted>
  <dcterms:created xsi:type="dcterms:W3CDTF">2015-05-05T17:24:52Z</dcterms:created>
  <dcterms:modified xsi:type="dcterms:W3CDTF">2015-05-07T09:42:35Z</dcterms:modified>
</cp:coreProperties>
</file>