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F7D1C-6FB4-41F8-A5AA-D2E56E58566B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62F9D-2518-4B66-98A7-123C0E5211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607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F7D1C-6FB4-41F8-A5AA-D2E56E58566B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62F9D-2518-4B66-98A7-123C0E5211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5908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F7D1C-6FB4-41F8-A5AA-D2E56E58566B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62F9D-2518-4B66-98A7-123C0E5211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157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F7D1C-6FB4-41F8-A5AA-D2E56E58566B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62F9D-2518-4B66-98A7-123C0E5211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6173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F7D1C-6FB4-41F8-A5AA-D2E56E58566B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62F9D-2518-4B66-98A7-123C0E5211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2282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F7D1C-6FB4-41F8-A5AA-D2E56E58566B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62F9D-2518-4B66-98A7-123C0E5211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0525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F7D1C-6FB4-41F8-A5AA-D2E56E58566B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62F9D-2518-4B66-98A7-123C0E5211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0575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F7D1C-6FB4-41F8-A5AA-D2E56E58566B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62F9D-2518-4B66-98A7-123C0E5211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7626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F7D1C-6FB4-41F8-A5AA-D2E56E58566B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62F9D-2518-4B66-98A7-123C0E5211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474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F7D1C-6FB4-41F8-A5AA-D2E56E58566B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62F9D-2518-4B66-98A7-123C0E5211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3118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F7D1C-6FB4-41F8-A5AA-D2E56E58566B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62F9D-2518-4B66-98A7-123C0E5211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5514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F7D1C-6FB4-41F8-A5AA-D2E56E58566B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62F9D-2518-4B66-98A7-123C0E5211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8716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You and Your Body</a:t>
            </a:r>
            <a:br>
              <a:rPr lang="en-GB" dirty="0" smtClean="0"/>
            </a:br>
            <a:r>
              <a:rPr lang="en-GB" dirty="0" smtClean="0"/>
              <a:t>Growing and Changing</a:t>
            </a:r>
            <a:br>
              <a:rPr lang="en-GB" dirty="0" smtClean="0"/>
            </a:br>
            <a:r>
              <a:rPr lang="en-GB" dirty="0" smtClean="0"/>
              <a:t>S1 Learner Journey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Monday 16</a:t>
            </a:r>
            <a:r>
              <a:rPr lang="en-GB" baseline="30000" dirty="0" smtClean="0"/>
              <a:t>th</a:t>
            </a:r>
            <a:r>
              <a:rPr lang="en-GB" dirty="0" smtClean="0"/>
              <a:t> November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5071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Becoming a woman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is puberty?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causes the changes that happen to a girl during puberty?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At what age is it normal for a girl to go through puberty?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List the changes that happen to a girl’s body during </a:t>
            </a:r>
            <a:r>
              <a:rPr lang="en-GB" dirty="0" err="1" smtClean="0"/>
              <a:t>pubery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628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Becoming a man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Why are different people’s bodies different shapes?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changes happen to a boy’s body during puberty?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causes the changes that happen to a boy’s body during puberty?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At what age is it normal for a boy to go through puberty?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5920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99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You and Your Body Growing and Changing S1 Learner Journey</vt:lpstr>
      <vt:lpstr>Becoming a woman</vt:lpstr>
      <vt:lpstr>Becoming a man</vt:lpstr>
    </vt:vector>
  </TitlesOfParts>
  <Company>Scottish Borders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 and Your Body Growing and Changing S1 Learner Journey</dc:title>
  <dc:creator>Andrew J McKenzie</dc:creator>
  <cp:lastModifiedBy>Andrew J McKenzie</cp:lastModifiedBy>
  <cp:revision>1</cp:revision>
  <dcterms:created xsi:type="dcterms:W3CDTF">2015-11-16T13:39:30Z</dcterms:created>
  <dcterms:modified xsi:type="dcterms:W3CDTF">2015-11-16T13:45:41Z</dcterms:modified>
</cp:coreProperties>
</file>