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1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8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04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08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2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07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E58D1-9FC7-491F-AB9B-1F777FFAEDC6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73B5-68BC-4210-8F75-5FCC1998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1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RISKY BEHAVIOUR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GUIDE FOR TEENAGERS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10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Good personal and social skills include :making and acting on accurate judgements about risk , decision-making, negotiating and managing influences and pressures.</a:t>
            </a:r>
          </a:p>
          <a:p>
            <a:pPr marL="0" indent="0">
              <a:buNone/>
            </a:pPr>
            <a:r>
              <a:rPr lang="en-GB" dirty="0" smtClean="0"/>
              <a:t>Taking risks and testing boundaries is an important part of growing up. Risk-taking is a way of finding out who you are and who you want to be as well as developing your own boundaries and values.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6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1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small groups, write down the different types of risks people take.</a:t>
            </a:r>
          </a:p>
          <a:p>
            <a:r>
              <a:rPr lang="en-GB" dirty="0" smtClean="0"/>
              <a:t>Write down reasons why people take these risks.</a:t>
            </a:r>
          </a:p>
          <a:p>
            <a:r>
              <a:rPr lang="en-GB" dirty="0" smtClean="0"/>
              <a:t>Why do some people take more risks than others?</a:t>
            </a:r>
          </a:p>
          <a:p>
            <a:r>
              <a:rPr lang="en-GB" dirty="0" smtClean="0"/>
              <a:t>How do you decide if a risk is worth taking?</a:t>
            </a:r>
          </a:p>
          <a:p>
            <a:r>
              <a:rPr lang="en-GB" dirty="0" smtClean="0"/>
              <a:t>Is there always a positive outcome to taking risks? Is it always negative?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Risk Scenarios</a:t>
            </a:r>
          </a:p>
          <a:p>
            <a:r>
              <a:rPr lang="en-GB" dirty="0" smtClean="0"/>
              <a:t>The group you hang around with have started shoplifting. They reckon it’s a great laugh and show you the </a:t>
            </a:r>
            <a:r>
              <a:rPr lang="en-GB" dirty="0" err="1" smtClean="0"/>
              <a:t>cds</a:t>
            </a:r>
            <a:r>
              <a:rPr lang="en-GB" dirty="0" smtClean="0"/>
              <a:t> they’ve got. They want you to go with them the next time.</a:t>
            </a:r>
          </a:p>
          <a:p>
            <a:r>
              <a:rPr lang="en-GB" dirty="0" smtClean="0"/>
              <a:t>What are your options? What are the risks ? What would be your decision and why? If you had been drinking in this situation, would your decision be ant different?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4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You’re about to leave a party with a few friends . You’ve all had a good time  but it’s getting late and you’ve got a long walk. You are offered a lift with a couple of people leaving at the same time. You know the driver is well over the limit. What do you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84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You’ve been going out with your partner for a while now and things are going well. You are not ready to have sex yet. One night at a party you both go upstairs and one thing leads to another. You are in a bedroom and things are going too far. What do you do and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2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at a party and decide you want to go home. No one else wants to leave yet. What are your options?</a:t>
            </a:r>
          </a:p>
          <a:p>
            <a:r>
              <a:rPr lang="en-GB" dirty="0" smtClean="0"/>
              <a:t>What do you do and why?</a:t>
            </a:r>
          </a:p>
          <a:p>
            <a:r>
              <a:rPr lang="en-GB" dirty="0" smtClean="0"/>
              <a:t>What are the risks?</a:t>
            </a:r>
          </a:p>
          <a:p>
            <a:r>
              <a:rPr lang="en-GB" dirty="0" smtClean="0"/>
              <a:t>If you had been drinking, would your decision be any different?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25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RISKY BEHAVIOUR</vt:lpstr>
      <vt:lpstr>PowerPoint Presentation</vt:lpstr>
      <vt:lpstr>TASK 1 </vt:lpstr>
      <vt:lpstr>TASK 2</vt:lpstr>
      <vt:lpstr>PowerPoint Presentation</vt:lpstr>
      <vt:lpstr>PowerPoint Presentation</vt:lpstr>
      <vt:lpstr>PowerPoint Presentation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RISKY BEHAVIOUR</dc:title>
  <dc:creator>Allison, Marie</dc:creator>
  <cp:lastModifiedBy>Ferguson, David</cp:lastModifiedBy>
  <cp:revision>4</cp:revision>
  <dcterms:created xsi:type="dcterms:W3CDTF">2015-12-01T15:11:33Z</dcterms:created>
  <dcterms:modified xsi:type="dcterms:W3CDTF">2015-12-11T09:31:32Z</dcterms:modified>
</cp:coreProperties>
</file>