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7"/>
  </p:handoutMasterIdLst>
  <p:sldIdLst>
    <p:sldId id="256" r:id="rId2"/>
    <p:sldId id="257" r:id="rId3"/>
    <p:sldId id="259" r:id="rId4"/>
    <p:sldId id="268" r:id="rId5"/>
    <p:sldId id="273" r:id="rId6"/>
    <p:sldId id="274" r:id="rId7"/>
    <p:sldId id="258" r:id="rId8"/>
    <p:sldId id="275" r:id="rId9"/>
    <p:sldId id="260" r:id="rId10"/>
    <p:sldId id="261" r:id="rId11"/>
    <p:sldId id="262" r:id="rId12"/>
    <p:sldId id="264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463C23-8BCC-4526-9038-E9E60D93EB97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FB1784-43F3-4C8B-960D-E85A15746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3F462003-FFEF-4CAA-925C-CCCD36B3CE0B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3D83A99-42F1-4F0D-AF5D-A83104F41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E84B-2976-4323-809D-392677AF5CDD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8C45-4D9D-42A0-8FC8-7E8F75F3E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6C0F-FB9C-4E05-97A8-1E614734D437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AD73-279C-4044-8A42-87970EE45A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2F15-5BFB-4F0B-A1F5-D9F1C8E75257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8BDE-1407-445F-83B9-8FFE867EC7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4C5C-8A81-4EE9-9ED6-BD9320538DA5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FAB3-9687-4FD0-9F59-1E94B85E35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5869-DC80-4E8F-BD54-05789A3882EB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ED18-B805-41D7-B9A3-EC593BE454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AD20-CBB9-4E10-B324-EEFE4F406565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DCF6-3AE9-4258-AA54-F129F306ED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89E4-209C-43F7-BEC9-A6D682610FF8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21B1-3059-4231-83B0-C5488D4D6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A824-6741-44B3-B501-48899D4AF641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C1FA-A2ED-4BF8-9763-D1A746822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1720-9542-48A4-A5A9-2E44FC3B5687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6089-D9BA-40A3-A3E2-5D1BAE86A0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2F28-5C84-4BF0-B767-1E2BD84FD027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F7BE-63B6-4C74-A023-749F65619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5512F-2674-4251-82ED-6A322B2CC5DF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BE5E5-8180-49A3-B8B1-3F372C376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76" r:id="rId5"/>
    <p:sldLayoutId id="2147483775" r:id="rId6"/>
    <p:sldLayoutId id="2147483774" r:id="rId7"/>
    <p:sldLayoutId id="2147483781" r:id="rId8"/>
    <p:sldLayoutId id="2147483782" r:id="rId9"/>
    <p:sldLayoutId id="2147483773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OPTIONS FOR S5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QMU Academies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dirty="0" smtClean="0"/>
              <a:t>	Creative Industries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Health and Social Care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Hospitality and Tourism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Thursday or Friday afternoon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Application form and interview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EXTRAS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 to Digital Media</a:t>
            </a:r>
          </a:p>
          <a:p>
            <a:r>
              <a:rPr lang="en-GB" smtClean="0"/>
              <a:t>Software Development (Nat 4/5)</a:t>
            </a:r>
          </a:p>
          <a:p>
            <a:endParaRPr lang="en-GB" smtClean="0"/>
          </a:p>
          <a:p>
            <a:r>
              <a:rPr lang="en-GB" smtClean="0"/>
              <a:t>Borders College (Tuesday and Thursday afternoon)</a:t>
            </a:r>
          </a:p>
          <a:p>
            <a:r>
              <a:rPr lang="en-GB" smtClean="0"/>
              <a:t>Application form and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 MORE EXTRAS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SRU School of Rugby </a:t>
            </a:r>
          </a:p>
          <a:p>
            <a:r>
              <a:rPr lang="en-GB" smtClean="0"/>
              <a:t>Delivered in school by outside coaches</a:t>
            </a:r>
          </a:p>
          <a:p>
            <a:r>
              <a:rPr lang="en-GB" smtClean="0"/>
              <a:t>Must have genuine interest in rugby</a:t>
            </a:r>
          </a:p>
          <a:p>
            <a:r>
              <a:rPr lang="en-GB" smtClean="0"/>
              <a:t>Mr Changleng to have an input to who is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BLENDED LEARNING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School plus something outside</a:t>
            </a:r>
          </a:p>
          <a:p>
            <a:r>
              <a:rPr lang="en-GB" smtClean="0"/>
              <a:t>College?</a:t>
            </a:r>
          </a:p>
          <a:p>
            <a:r>
              <a:rPr lang="en-GB" smtClean="0"/>
              <a:t>Work Experience?</a:t>
            </a:r>
          </a:p>
          <a:p>
            <a:endParaRPr lang="en-GB" smtClean="0"/>
          </a:p>
          <a:p>
            <a:r>
              <a:rPr lang="en-GB" smtClean="0"/>
              <a:t>Must be linked to your learner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042988" y="1052513"/>
            <a:ext cx="7024687" cy="1143000"/>
          </a:xfrm>
        </p:spPr>
        <p:txBody>
          <a:bodyPr/>
          <a:lstStyle/>
          <a:p>
            <a:r>
              <a:rPr lang="en-GB" smtClean="0"/>
              <a:t>OTHER OPTIONS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Do your research</a:t>
            </a:r>
          </a:p>
          <a:p>
            <a:r>
              <a:rPr lang="en-GB" smtClean="0"/>
              <a:t>Different routes to positive destination – check them out</a:t>
            </a:r>
          </a:p>
          <a:p>
            <a:r>
              <a:rPr lang="en-GB" smtClean="0"/>
              <a:t>Have a back up plan</a:t>
            </a:r>
          </a:p>
          <a:p>
            <a:endParaRPr lang="en-GB" smtClean="0"/>
          </a:p>
          <a:p>
            <a:r>
              <a:rPr lang="en-GB" smtClean="0"/>
              <a:t>Having a clear, realistic idea of how you want/need to move forward is a sign of someone ready to be a senior student!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9131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mtClean="0"/>
              <a:t>Research what you need to do to get to the next stage beyond school</a:t>
            </a:r>
          </a:p>
          <a:p>
            <a:pPr>
              <a:lnSpc>
                <a:spcPct val="90000"/>
              </a:lnSpc>
            </a:pPr>
            <a:r>
              <a:rPr lang="en-GB" smtClean="0"/>
              <a:t>Meet Guidance teacher and discuss way forward</a:t>
            </a:r>
          </a:p>
          <a:p>
            <a:pPr>
              <a:lnSpc>
                <a:spcPct val="90000"/>
              </a:lnSpc>
            </a:pPr>
            <a:r>
              <a:rPr lang="en-GB" smtClean="0"/>
              <a:t>Think carefully about options </a:t>
            </a:r>
            <a:r>
              <a:rPr lang="en-GB" b="1" smtClean="0"/>
              <a:t>in order of priority</a:t>
            </a:r>
          </a:p>
          <a:p>
            <a:pPr>
              <a:lnSpc>
                <a:spcPct val="90000"/>
              </a:lnSpc>
            </a:pPr>
            <a:r>
              <a:rPr lang="en-GB" smtClean="0"/>
              <a:t>Think about </a:t>
            </a:r>
            <a:r>
              <a:rPr lang="en-GB" b="1" smtClean="0"/>
              <a:t>extras</a:t>
            </a:r>
            <a:r>
              <a:rPr lang="en-GB" smtClean="0"/>
              <a:t> which may enhance future applications</a:t>
            </a:r>
          </a:p>
          <a:p>
            <a:pPr>
              <a:lnSpc>
                <a:spcPct val="90000"/>
              </a:lnSpc>
            </a:pPr>
            <a:r>
              <a:rPr lang="en-GB" smtClean="0"/>
              <a:t>Check out all routes to get to where you want</a:t>
            </a:r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COURSE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7129462" cy="3508375"/>
          </a:xfrm>
        </p:spPr>
        <p:txBody>
          <a:bodyPr>
            <a:normAutofit/>
          </a:bodyPr>
          <a:lstStyle/>
          <a:p>
            <a:r>
              <a:rPr lang="en-GB" smtClean="0"/>
              <a:t>5 courses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eg 5 Highers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      4 Highers + 1 Nat 5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                2 Highers + 2 Nat 5 + School of Rugby	      4 Nat 5 + College course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      etc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CAN I DO WHAT I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Yes and No!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You choose options to suit where you want to get to (job, college, </a:t>
            </a:r>
            <a:r>
              <a:rPr lang="en-GB" dirty="0" err="1" smtClean="0"/>
              <a:t>uni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BUT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You must meet the course commitment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dirty="0" smtClean="0"/>
              <a:t>Mrs McDonald has to approve every application to senior school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EXPECTATIONS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You are working towards leaving to reach a positive destination</a:t>
            </a:r>
          </a:p>
          <a:p>
            <a:r>
              <a:rPr lang="en-GB" smtClean="0"/>
              <a:t>You are gathering qualifications and skills which will enhance any application</a:t>
            </a:r>
          </a:p>
          <a:p>
            <a:r>
              <a:rPr lang="en-GB" smtClean="0"/>
              <a:t>You are expected to pick courses which are meaningful to what you want to do</a:t>
            </a:r>
          </a:p>
          <a:p>
            <a:r>
              <a:rPr lang="en-GB" smtClean="0"/>
              <a:t>You are expected to commit fully to every course and work hard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ADDITIONAL EXPECTATIONS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You are expected to be a positive role model for younger pupils</a:t>
            </a:r>
          </a:p>
          <a:p>
            <a:r>
              <a:rPr lang="en-GB" smtClean="0"/>
              <a:t>You are expected to follow school rules in relation to uniform, no smoking etc</a:t>
            </a:r>
          </a:p>
          <a:p>
            <a:r>
              <a:rPr lang="en-GB" smtClean="0"/>
              <a:t>You are expected to be a responsible member of the school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V CHOICES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What’s the difference between options and choices</a:t>
            </a:r>
          </a:p>
          <a:p>
            <a:r>
              <a:rPr lang="en-GB" smtClean="0"/>
              <a:t>Students make options</a:t>
            </a:r>
          </a:p>
          <a:p>
            <a:r>
              <a:rPr lang="en-GB" smtClean="0"/>
              <a:t>Computer programme creates choices</a:t>
            </a:r>
          </a:p>
          <a:p>
            <a:r>
              <a:rPr lang="en-GB" smtClean="0"/>
              <a:t>Hopefully your options become your choices</a:t>
            </a:r>
          </a:p>
          <a:p>
            <a:r>
              <a:rPr lang="en-GB" smtClean="0"/>
              <a:t>If not, have a sensible reserve subject just in case!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smtClean="0"/>
              <a:t>No choice sheet, therefore no set columns</a:t>
            </a:r>
          </a:p>
          <a:p>
            <a:r>
              <a:rPr lang="en-GB" sz="2200" smtClean="0"/>
              <a:t>Choose your options from the list available </a:t>
            </a:r>
          </a:p>
          <a:p>
            <a:r>
              <a:rPr lang="en-GB" sz="2200" b="1" smtClean="0"/>
              <a:t>Rank them in order of priority – very important</a:t>
            </a:r>
          </a:p>
          <a:p>
            <a:r>
              <a:rPr lang="en-GB" sz="2200" smtClean="0"/>
              <a:t>Information goes in to a computer program and it generates the columns</a:t>
            </a:r>
          </a:p>
          <a:p>
            <a:r>
              <a:rPr lang="en-GB" sz="2200" smtClean="0"/>
              <a:t>Meet the deadline given because there is a lot of input after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SHEET – WHEN?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Very soon!</a:t>
            </a:r>
          </a:p>
          <a:p>
            <a:r>
              <a:rPr lang="en-GB" smtClean="0"/>
              <a:t>Keep an eye on the school website – a copy will appear there</a:t>
            </a:r>
          </a:p>
          <a:p>
            <a:endParaRPr lang="en-GB" smtClean="0"/>
          </a:p>
          <a:p>
            <a:r>
              <a:rPr lang="en-GB" smtClean="0"/>
              <a:t>Follow the simple instructions on the options sheet carefully</a:t>
            </a:r>
          </a:p>
          <a:p>
            <a:r>
              <a:rPr lang="en-GB" smtClean="0"/>
              <a:t>It should be easy to complete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 ON OPTIONS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Information about all subject options will be available on the school website very soon (no course booklet) – new entries are being added on a daily basis (in no order of priority)</a:t>
            </a:r>
          </a:p>
          <a:p>
            <a:r>
              <a:rPr lang="en-GB" smtClean="0"/>
              <a:t>Read the details carefully, especially entry requirements</a:t>
            </a:r>
          </a:p>
          <a:p>
            <a:r>
              <a:rPr lang="en-GB" smtClean="0"/>
              <a:t>Please also read the Introduction from Mr Sinclair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287</TotalTime>
  <Words>496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Century Gothic</vt:lpstr>
      <vt:lpstr>Arial</vt:lpstr>
      <vt:lpstr>Wingdings 2</vt:lpstr>
      <vt:lpstr>Calibri</vt:lpstr>
      <vt:lpstr>Austin</vt:lpstr>
      <vt:lpstr>Austin</vt:lpstr>
      <vt:lpstr>Austin</vt:lpstr>
      <vt:lpstr>Austin</vt:lpstr>
      <vt:lpstr>OPTIONS FOR S5</vt:lpstr>
      <vt:lpstr>COURSE COMMITMENT</vt:lpstr>
      <vt:lpstr>CAN I DO WHAT I LIKE?</vt:lpstr>
      <vt:lpstr>EXPECTATIONS</vt:lpstr>
      <vt:lpstr>ADDITIONAL EXPECTATIONS</vt:lpstr>
      <vt:lpstr>OPTIONS V CHOICES</vt:lpstr>
      <vt:lpstr>OPTIONS SHEET</vt:lpstr>
      <vt:lpstr>OPTIONS SHEET – WHEN?</vt:lpstr>
      <vt:lpstr>INFORMATION ON OPTIONS</vt:lpstr>
      <vt:lpstr>EXTRAS</vt:lpstr>
      <vt:lpstr>MORE EXTRAS</vt:lpstr>
      <vt:lpstr>EVEN MORE EXTRAS</vt:lpstr>
      <vt:lpstr>BLENDED LEARNING</vt:lpstr>
      <vt:lpstr>OTHER OPTIONS</vt:lpstr>
      <vt:lpstr>WHAT NEXT?</vt:lpstr>
    </vt:vector>
  </TitlesOfParts>
  <Company>Scottish Borders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S6</dc:title>
  <dc:creator>Clark, Beverley</dc:creator>
  <cp:lastModifiedBy>User</cp:lastModifiedBy>
  <cp:revision>15</cp:revision>
  <cp:lastPrinted>2015-02-06T12:19:10Z</cp:lastPrinted>
  <dcterms:created xsi:type="dcterms:W3CDTF">2015-02-05T12:04:54Z</dcterms:created>
  <dcterms:modified xsi:type="dcterms:W3CDTF">2016-02-07T20:53:25Z</dcterms:modified>
</cp:coreProperties>
</file>