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3"/>
  </p:handoutMasterIdLst>
  <p:sldIdLst>
    <p:sldId id="256" r:id="rId2"/>
    <p:sldId id="257" r:id="rId3"/>
    <p:sldId id="259" r:id="rId4"/>
    <p:sldId id="268" r:id="rId5"/>
    <p:sldId id="258" r:id="rId6"/>
    <p:sldId id="260" r:id="rId7"/>
    <p:sldId id="262" r:id="rId8"/>
    <p:sldId id="264" r:id="rId9"/>
    <p:sldId id="269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B5E2FA-9DC0-451E-83AB-F43DB4F48FF7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FD4C9D-6CC6-4E69-AF1A-FD9917DA0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2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3CA4BAE-B8DA-4184-AB90-F243F858FE67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DCD4D1-9BD3-4170-A835-C2165652E8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69C0-7EDA-4BE5-B8EE-4547A20A12EA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C9D6-5055-42CD-999B-5101A9BFA5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EBAE-B610-4C2E-A509-86E04D9FD329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38F0-E980-4DDA-A74A-BA477931C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3C608-FE66-4935-9E42-67759DED56CB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2B96-7FE5-41E0-AB8C-5BA838B7F8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F02A-F8B2-46D0-B67C-F23E922D501C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2F9C-D077-46AD-8E4E-23D185946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D952-E9A6-4C8D-9B2D-99A215AB4F17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7233-C09D-4CD3-A6DE-C3E4AF7679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3660-EC20-4130-BC43-AF7501C8521B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0EF4-01B1-475E-99CA-943BC838F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7FFF-8F05-4C96-8CC0-A9AA4B3A3764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08D9-605B-49CA-95CA-101F92B0A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EB3D-7F68-4F63-9EB0-0FBF207A5886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01CA-59CB-455C-B3D1-4FC5F2A8D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85A1-50D6-4E28-9CDB-2072D7F1E14C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53291-143B-45F4-945A-F029DCB11D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61A7-B5A9-40E8-A471-E266A751FB23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91D22-A76E-4AFC-8FA6-D31104A2F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0C2A3-B445-4418-B4D2-4C1D6017A10F}" type="datetimeFigureOut">
              <a:rPr lang="en-GB"/>
              <a:pPr>
                <a:defRPr/>
              </a:pPr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1119E-7328-47F7-A29F-4AF94521D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76" r:id="rId5"/>
    <p:sldLayoutId id="2147483775" r:id="rId6"/>
    <p:sldLayoutId id="2147483774" r:id="rId7"/>
    <p:sldLayoutId id="2147483781" r:id="rId8"/>
    <p:sldLayoutId id="2147483782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OPTIONS FOR S4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042988" y="1052513"/>
            <a:ext cx="7024687" cy="1143000"/>
          </a:xfrm>
        </p:spPr>
        <p:txBody>
          <a:bodyPr/>
          <a:lstStyle/>
          <a:p>
            <a:pPr eaLnBrk="1" hangingPunct="1"/>
            <a:r>
              <a:rPr lang="en-GB" smtClean="0"/>
              <a:t>OTHER OPTIONS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 your research</a:t>
            </a:r>
          </a:p>
          <a:p>
            <a:pPr eaLnBrk="1" hangingPunct="1"/>
            <a:r>
              <a:rPr lang="en-GB" smtClean="0"/>
              <a:t>Different routes to positive destination – check them out</a:t>
            </a:r>
          </a:p>
          <a:p>
            <a:pPr eaLnBrk="1" hangingPunct="1"/>
            <a:r>
              <a:rPr lang="en-GB" smtClean="0"/>
              <a:t>Have a back up plan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Use your report card and tracking report to help find a way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913188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Research what you need to do to get to the next stage beyond school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Meet Guidance teacher and discuss way forward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Think carefully about options in order of priority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Think about extras which may enhance future applications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Check out all routes to get to where you want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COURSE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7129462" cy="3508375"/>
          </a:xfrm>
        </p:spPr>
        <p:txBody>
          <a:bodyPr>
            <a:normAutofit/>
          </a:bodyPr>
          <a:lstStyle/>
          <a:p>
            <a:pPr eaLnBrk="1" hangingPunct="1"/>
            <a:r>
              <a:rPr lang="en-GB" smtClean="0"/>
              <a:t>6 courses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	eg 	English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     Maths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     4 free options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     can be in school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     or at college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r>
              <a:rPr lang="en-GB" smtClean="0"/>
              <a:t>          Core RME, Core PE, Learner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CAN I DO WHAT I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200" smtClean="0"/>
              <a:t>Yes and No!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You choose options to suit where you want to get to (job, college, uni etc)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200" smtClean="0"/>
              <a:t>	</a:t>
            </a:r>
            <a:r>
              <a:rPr lang="en-GB" sz="2200" b="1" smtClean="0"/>
              <a:t>BUT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You must meet the course commitment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Your final options must be approved based on your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EXPECTATIONS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are working towards leaving to reach a positive destination of your choice</a:t>
            </a:r>
          </a:p>
          <a:p>
            <a:pPr eaLnBrk="1" hangingPunct="1"/>
            <a:r>
              <a:rPr lang="en-GB" smtClean="0"/>
              <a:t>You are gathering qualifications and skills which will enhance any application</a:t>
            </a:r>
          </a:p>
          <a:p>
            <a:pPr eaLnBrk="1" hangingPunct="1"/>
            <a:r>
              <a:rPr lang="en-GB" smtClean="0"/>
              <a:t>You are expected to pick courses which are meaningful to what you want to do</a:t>
            </a:r>
          </a:p>
          <a:p>
            <a:pPr eaLnBrk="1" hangingPunct="1"/>
            <a:r>
              <a:rPr lang="en-GB" smtClean="0"/>
              <a:t>You are expected to commit fully to every course and work hard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OPTIONS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200" smtClean="0"/>
              <a:t>No choice sheet, therefore no set columns</a:t>
            </a:r>
          </a:p>
          <a:p>
            <a:pPr eaLnBrk="1" hangingPunct="1"/>
            <a:r>
              <a:rPr lang="en-GB" sz="2200" smtClean="0"/>
              <a:t>Choose your options from the list available </a:t>
            </a:r>
          </a:p>
          <a:p>
            <a:pPr eaLnBrk="1" hangingPunct="1"/>
            <a:r>
              <a:rPr lang="en-GB" sz="2200" smtClean="0"/>
              <a:t>Rank them in order of priority – very important</a:t>
            </a:r>
          </a:p>
          <a:p>
            <a:pPr eaLnBrk="1" hangingPunct="1"/>
            <a:r>
              <a:rPr lang="en-GB" sz="2200" smtClean="0"/>
              <a:t>Remember to put in a reserve subject</a:t>
            </a:r>
          </a:p>
          <a:p>
            <a:pPr eaLnBrk="1" hangingPunct="1"/>
            <a:r>
              <a:rPr lang="en-GB" sz="2200" smtClean="0"/>
              <a:t>Information goes in to an S4-S6 computer program and it generates the columns/choice sheet</a:t>
            </a:r>
          </a:p>
          <a:p>
            <a:pPr eaLnBrk="1" hangingPunct="1"/>
            <a:r>
              <a:rPr lang="en-GB" sz="2200" smtClean="0"/>
              <a:t>Meet the deadline given because there is a lot of input after that</a:t>
            </a:r>
          </a:p>
          <a:p>
            <a:pPr eaLnBrk="1" hangingPunct="1"/>
            <a:endParaRPr lang="en-GB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INFORMATION ON OPTIONS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Information about all options will be available on the school website soon (no course booklet)</a:t>
            </a:r>
          </a:p>
          <a:p>
            <a:pPr eaLnBrk="1" hangingPunct="1"/>
            <a:r>
              <a:rPr lang="en-GB" smtClean="0"/>
              <a:t>Read the details carefully, especially entry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EXTRAS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508375"/>
          </a:xfrm>
        </p:spPr>
        <p:txBody>
          <a:bodyPr/>
          <a:lstStyle/>
          <a:p>
            <a:pPr eaLnBrk="1" hangingPunct="1"/>
            <a:r>
              <a:rPr lang="en-GB" smtClean="0"/>
              <a:t>Fashion and Textiles Technology (Nat 4/5)</a:t>
            </a:r>
          </a:p>
          <a:p>
            <a:pPr eaLnBrk="1" hangingPunct="1"/>
            <a:r>
              <a:rPr lang="en-GB" smtClean="0"/>
              <a:t>Computer Science (Nat 4/5)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Borders College (Tuesday and Thursday afternoon)</a:t>
            </a:r>
          </a:p>
          <a:p>
            <a:pPr eaLnBrk="1" hangingPunct="1"/>
            <a:r>
              <a:rPr lang="en-GB" smtClean="0"/>
              <a:t>Application form and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EXTRAS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508375"/>
          </a:xfrm>
        </p:spPr>
        <p:txBody>
          <a:bodyPr/>
          <a:lstStyle/>
          <a:p>
            <a:pPr eaLnBrk="1" hangingPunct="1"/>
            <a:r>
              <a:rPr lang="en-GB" smtClean="0"/>
              <a:t>SRU School of Rugby (to be confirmed)</a:t>
            </a:r>
          </a:p>
          <a:p>
            <a:pPr eaLnBrk="1" hangingPunct="1"/>
            <a:r>
              <a:rPr lang="en-GB" smtClean="0"/>
              <a:t>Delivered in school by outside coaches</a:t>
            </a:r>
          </a:p>
          <a:p>
            <a:pPr eaLnBrk="1" hangingPunct="1"/>
            <a:r>
              <a:rPr lang="en-GB" smtClean="0"/>
              <a:t>Must have genuine interest in rugby</a:t>
            </a:r>
          </a:p>
          <a:p>
            <a:pPr eaLnBrk="1" hangingPunct="1"/>
            <a:r>
              <a:rPr lang="en-GB" smtClean="0"/>
              <a:t>Mr Changleng to have an input to who is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BLENDED LEARNING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School plus something outside</a:t>
            </a:r>
          </a:p>
          <a:p>
            <a:pPr eaLnBrk="1" hangingPunct="1"/>
            <a:r>
              <a:rPr lang="en-GB" smtClean="0"/>
              <a:t>College?</a:t>
            </a:r>
          </a:p>
          <a:p>
            <a:pPr eaLnBrk="1" hangingPunct="1"/>
            <a:r>
              <a:rPr lang="en-GB" smtClean="0"/>
              <a:t>Work Experience?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Must be linked to your learner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282</TotalTime>
  <Words>337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OPTIONS FOR S4</vt:lpstr>
      <vt:lpstr>COURSE COMMITMENT</vt:lpstr>
      <vt:lpstr>CAN I DO WHAT I LIKE?</vt:lpstr>
      <vt:lpstr>EXPECTATIONS</vt:lpstr>
      <vt:lpstr>OPTIONS SHEET</vt:lpstr>
      <vt:lpstr>INFORMATION ON OPTIONS</vt:lpstr>
      <vt:lpstr>EXTRAS</vt:lpstr>
      <vt:lpstr>MORE EXTRAS</vt:lpstr>
      <vt:lpstr>BLENDED LEARNING</vt:lpstr>
      <vt:lpstr>OTHER OPTIONS</vt:lpstr>
      <vt:lpstr>WHAT NEXT?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S6</dc:title>
  <dc:creator>Clark, Beverley</dc:creator>
  <cp:lastModifiedBy>Ferguson, David</cp:lastModifiedBy>
  <cp:revision>15</cp:revision>
  <cp:lastPrinted>2015-02-06T12:19:10Z</cp:lastPrinted>
  <dcterms:created xsi:type="dcterms:W3CDTF">2015-02-05T12:04:54Z</dcterms:created>
  <dcterms:modified xsi:type="dcterms:W3CDTF">2016-01-13T11:15:39Z</dcterms:modified>
</cp:coreProperties>
</file>