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8" r:id="rId3"/>
    <p:sldId id="257" r:id="rId4"/>
    <p:sldId id="260" r:id="rId5"/>
    <p:sldId id="263" r:id="rId6"/>
    <p:sldId id="261" r:id="rId7"/>
    <p:sldId id="259" r:id="rId8"/>
    <p:sldId id="262" r:id="rId9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3C9979-3B2D-4750-A261-D169F82F1D1C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718C7A-9E2A-4274-959D-A6F412497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2225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2A4516-2F00-4980-A2E9-933F17B72608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EF3E3-E046-4E4F-A0E5-0FC6383D7A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724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D9DC3-839B-452F-AC23-0700E8AA62C2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ADD9DC3-839B-452F-AC23-0700E8AA62C2}" type="datetimeFigureOut">
              <a:rPr lang="en-GB" smtClean="0"/>
              <a:t>08/09/2015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CB1D71-8283-45B0-A772-C2CCBC31A39B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Learning Styles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S1/S2 Learner Journey</a:t>
            </a:r>
            <a:endParaRPr lang="en-GB" dirty="0"/>
          </a:p>
        </p:txBody>
      </p:sp>
      <p:pic>
        <p:nvPicPr>
          <p:cNvPr id="2050" name="Picture 2" descr="http://academicrules.files.wordpress.com/2013/05/study-skills-word-clou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67072"/>
            <a:ext cx="4872444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2901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intentions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By the end of this lesson you should be able to:</a:t>
            </a:r>
          </a:p>
          <a:p>
            <a:pPr lvl="1"/>
            <a:r>
              <a:rPr lang="en-GB" sz="2400" dirty="0" smtClean="0"/>
              <a:t>Know what your preferred learning style is</a:t>
            </a:r>
          </a:p>
          <a:p>
            <a:pPr lvl="1"/>
            <a:r>
              <a:rPr lang="en-GB" sz="2400" dirty="0" smtClean="0"/>
              <a:t>State some revision activities which would suit your learning style best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789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Styles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You </a:t>
            </a:r>
            <a:r>
              <a:rPr lang="en-GB" dirty="0"/>
              <a:t>will probably have a preferred learning style: </a:t>
            </a:r>
          </a:p>
          <a:p>
            <a:r>
              <a:rPr lang="en-GB" dirty="0" smtClean="0"/>
              <a:t>Visual (seeing)</a:t>
            </a:r>
            <a:endParaRPr lang="en-GB" dirty="0"/>
          </a:p>
          <a:p>
            <a:r>
              <a:rPr lang="en-GB" dirty="0" smtClean="0"/>
              <a:t>Auditory (hearing)</a:t>
            </a:r>
            <a:endParaRPr lang="en-GB" dirty="0"/>
          </a:p>
          <a:p>
            <a:r>
              <a:rPr lang="en-GB" dirty="0" smtClean="0"/>
              <a:t>Kinaesthetic (doing)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You will be able to revise for tests and do homework better if you use a  </a:t>
            </a:r>
            <a:r>
              <a:rPr lang="en-GB" dirty="0"/>
              <a:t>learning </a:t>
            </a:r>
            <a:r>
              <a:rPr lang="en-GB" dirty="0" smtClean="0"/>
              <a:t>style or a combination of styles which best suit you. </a:t>
            </a:r>
            <a:endParaRPr lang="en-GB" dirty="0"/>
          </a:p>
          <a:p>
            <a:r>
              <a:rPr lang="en-GB" dirty="0" smtClean="0"/>
              <a:t>But </a:t>
            </a:r>
            <a:r>
              <a:rPr lang="en-GB" dirty="0"/>
              <a:t>no-one has only one learning </a:t>
            </a:r>
            <a:r>
              <a:rPr lang="en-GB" dirty="0" smtClean="0"/>
              <a:t>style!</a:t>
            </a:r>
            <a:endParaRPr lang="en-GB" dirty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Task 1: Complete the learning styles questionnaire</a:t>
            </a:r>
          </a:p>
        </p:txBody>
      </p:sp>
    </p:spTree>
    <p:extLst>
      <p:ext uri="{BB962C8B-B14F-4D97-AF65-F5344CB8AC3E}">
        <p14:creationId xmlns:p14="http://schemas.microsoft.com/office/powerpoint/2010/main" val="377740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 2: Spider Diagram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In the middle of your spider diagram write down your learning style from the quiz:</a:t>
            </a:r>
          </a:p>
          <a:p>
            <a:r>
              <a:rPr lang="en-GB" dirty="0"/>
              <a:t>Visual (seeing)</a:t>
            </a:r>
          </a:p>
          <a:p>
            <a:r>
              <a:rPr lang="en-GB" dirty="0"/>
              <a:t>Auditory (hearing)</a:t>
            </a:r>
          </a:p>
          <a:p>
            <a:r>
              <a:rPr lang="en-GB" dirty="0"/>
              <a:t>Kinaesthetic (doing</a:t>
            </a:r>
            <a:r>
              <a:rPr lang="en-GB" dirty="0" smtClean="0"/>
              <a:t>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From the list on the next screen, add the learning activities which you think suit your learning style </a:t>
            </a:r>
            <a:r>
              <a:rPr lang="en-GB" dirty="0" smtClean="0"/>
              <a:t>best to your spider diagram.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71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417736" y="257782"/>
            <a:ext cx="4151734" cy="5736459"/>
            <a:chOff x="417736" y="257782"/>
            <a:chExt cx="4151734" cy="5736459"/>
          </a:xfrm>
        </p:grpSpPr>
        <p:sp>
          <p:nvSpPr>
            <p:cNvPr id="21" name="Freeform 20"/>
            <p:cNvSpPr/>
            <p:nvPr/>
          </p:nvSpPr>
          <p:spPr>
            <a:xfrm>
              <a:off x="417736" y="257782"/>
              <a:ext cx="1878708" cy="746002"/>
            </a:xfrm>
            <a:custGeom>
              <a:avLst/>
              <a:gdLst>
                <a:gd name="connsiteX0" fmla="*/ 0 w 1878708"/>
                <a:gd name="connsiteY0" fmla="*/ 124336 h 746002"/>
                <a:gd name="connsiteX1" fmla="*/ 124336 w 1878708"/>
                <a:gd name="connsiteY1" fmla="*/ 0 h 746002"/>
                <a:gd name="connsiteX2" fmla="*/ 1754372 w 1878708"/>
                <a:gd name="connsiteY2" fmla="*/ 0 h 746002"/>
                <a:gd name="connsiteX3" fmla="*/ 1878708 w 1878708"/>
                <a:gd name="connsiteY3" fmla="*/ 124336 h 746002"/>
                <a:gd name="connsiteX4" fmla="*/ 1878708 w 1878708"/>
                <a:gd name="connsiteY4" fmla="*/ 621666 h 746002"/>
                <a:gd name="connsiteX5" fmla="*/ 1754372 w 1878708"/>
                <a:gd name="connsiteY5" fmla="*/ 746002 h 746002"/>
                <a:gd name="connsiteX6" fmla="*/ 124336 w 1878708"/>
                <a:gd name="connsiteY6" fmla="*/ 746002 h 746002"/>
                <a:gd name="connsiteX7" fmla="*/ 0 w 1878708"/>
                <a:gd name="connsiteY7" fmla="*/ 621666 h 746002"/>
                <a:gd name="connsiteX8" fmla="*/ 0 w 1878708"/>
                <a:gd name="connsiteY8" fmla="*/ 124336 h 7460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8708" h="746002">
                  <a:moveTo>
                    <a:pt x="0" y="124336"/>
                  </a:moveTo>
                  <a:cubicBezTo>
                    <a:pt x="0" y="55667"/>
                    <a:pt x="55667" y="0"/>
                    <a:pt x="124336" y="0"/>
                  </a:cubicBezTo>
                  <a:lnTo>
                    <a:pt x="1754372" y="0"/>
                  </a:lnTo>
                  <a:cubicBezTo>
                    <a:pt x="1823041" y="0"/>
                    <a:pt x="1878708" y="55667"/>
                    <a:pt x="1878708" y="124336"/>
                  </a:cubicBezTo>
                  <a:lnTo>
                    <a:pt x="1878708" y="621666"/>
                  </a:lnTo>
                  <a:cubicBezTo>
                    <a:pt x="1878708" y="690335"/>
                    <a:pt x="1823041" y="746002"/>
                    <a:pt x="1754372" y="746002"/>
                  </a:cubicBezTo>
                  <a:lnTo>
                    <a:pt x="124336" y="746002"/>
                  </a:lnTo>
                  <a:cubicBezTo>
                    <a:pt x="55667" y="746002"/>
                    <a:pt x="0" y="690335"/>
                    <a:pt x="0" y="621666"/>
                  </a:cubicBezTo>
                  <a:lnTo>
                    <a:pt x="0" y="12433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9757" tIns="63087" rIns="89757" bIns="63087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Use </a:t>
              </a:r>
              <a:r>
                <a:rPr lang="en-GB" sz="1400" kern="1200" dirty="0" err="1" smtClean="0"/>
                <a:t>Mindmaps</a:t>
              </a:r>
              <a:r>
                <a:rPr lang="en-GB" sz="1400" kern="1200" dirty="0" smtClean="0"/>
                <a:t> / Spider diagrams, </a:t>
              </a:r>
              <a:r>
                <a:rPr lang="en-GB" sz="1400" kern="1200" dirty="0" err="1" smtClean="0"/>
                <a:t>etc</a:t>
              </a:r>
              <a:r>
                <a:rPr lang="en-GB" sz="1400" kern="1200" dirty="0" smtClean="0"/>
                <a:t> </a:t>
              </a:r>
              <a:endParaRPr lang="en-GB" sz="1400" kern="1200" dirty="0"/>
            </a:p>
          </p:txBody>
        </p:sp>
        <p:sp>
          <p:nvSpPr>
            <p:cNvPr id="22" name="Freeform 21"/>
            <p:cNvSpPr/>
            <p:nvPr/>
          </p:nvSpPr>
          <p:spPr>
            <a:xfrm>
              <a:off x="2515998" y="292983"/>
              <a:ext cx="1960882" cy="845188"/>
            </a:xfrm>
            <a:custGeom>
              <a:avLst/>
              <a:gdLst>
                <a:gd name="connsiteX0" fmla="*/ 0 w 1960882"/>
                <a:gd name="connsiteY0" fmla="*/ 140867 h 845188"/>
                <a:gd name="connsiteX1" fmla="*/ 140867 w 1960882"/>
                <a:gd name="connsiteY1" fmla="*/ 0 h 845188"/>
                <a:gd name="connsiteX2" fmla="*/ 1820015 w 1960882"/>
                <a:gd name="connsiteY2" fmla="*/ 0 h 845188"/>
                <a:gd name="connsiteX3" fmla="*/ 1960882 w 1960882"/>
                <a:gd name="connsiteY3" fmla="*/ 140867 h 845188"/>
                <a:gd name="connsiteX4" fmla="*/ 1960882 w 1960882"/>
                <a:gd name="connsiteY4" fmla="*/ 704321 h 845188"/>
                <a:gd name="connsiteX5" fmla="*/ 1820015 w 1960882"/>
                <a:gd name="connsiteY5" fmla="*/ 845188 h 845188"/>
                <a:gd name="connsiteX6" fmla="*/ 140867 w 1960882"/>
                <a:gd name="connsiteY6" fmla="*/ 845188 h 845188"/>
                <a:gd name="connsiteX7" fmla="*/ 0 w 1960882"/>
                <a:gd name="connsiteY7" fmla="*/ 704321 h 845188"/>
                <a:gd name="connsiteX8" fmla="*/ 0 w 1960882"/>
                <a:gd name="connsiteY8" fmla="*/ 140867 h 8451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0882" h="845188">
                  <a:moveTo>
                    <a:pt x="0" y="140867"/>
                  </a:moveTo>
                  <a:cubicBezTo>
                    <a:pt x="0" y="63068"/>
                    <a:pt x="63068" y="0"/>
                    <a:pt x="140867" y="0"/>
                  </a:cubicBezTo>
                  <a:lnTo>
                    <a:pt x="1820015" y="0"/>
                  </a:lnTo>
                  <a:cubicBezTo>
                    <a:pt x="1897814" y="0"/>
                    <a:pt x="1960882" y="63068"/>
                    <a:pt x="1960882" y="140867"/>
                  </a:cubicBezTo>
                  <a:lnTo>
                    <a:pt x="1960882" y="704321"/>
                  </a:lnTo>
                  <a:cubicBezTo>
                    <a:pt x="1960882" y="782120"/>
                    <a:pt x="1897814" y="845188"/>
                    <a:pt x="1820015" y="845188"/>
                  </a:cubicBezTo>
                  <a:lnTo>
                    <a:pt x="140867" y="845188"/>
                  </a:lnTo>
                  <a:cubicBezTo>
                    <a:pt x="63068" y="845188"/>
                    <a:pt x="0" y="782120"/>
                    <a:pt x="0" y="704321"/>
                  </a:cubicBezTo>
                  <a:lnTo>
                    <a:pt x="0" y="14086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4599" tIns="67929" rIns="94599" bIns="6792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Underline/highlight important information </a:t>
              </a:r>
              <a:endParaRPr lang="en-GB" sz="1400" kern="1200" dirty="0"/>
            </a:p>
          </p:txBody>
        </p:sp>
        <p:sp>
          <p:nvSpPr>
            <p:cNvPr id="23" name="Freeform 22"/>
            <p:cNvSpPr/>
            <p:nvPr/>
          </p:nvSpPr>
          <p:spPr>
            <a:xfrm>
              <a:off x="417736" y="1544450"/>
              <a:ext cx="1864662" cy="501251"/>
            </a:xfrm>
            <a:custGeom>
              <a:avLst/>
              <a:gdLst>
                <a:gd name="connsiteX0" fmla="*/ 0 w 1864662"/>
                <a:gd name="connsiteY0" fmla="*/ 73794 h 442757"/>
                <a:gd name="connsiteX1" fmla="*/ 73794 w 1864662"/>
                <a:gd name="connsiteY1" fmla="*/ 0 h 442757"/>
                <a:gd name="connsiteX2" fmla="*/ 1790868 w 1864662"/>
                <a:gd name="connsiteY2" fmla="*/ 0 h 442757"/>
                <a:gd name="connsiteX3" fmla="*/ 1864662 w 1864662"/>
                <a:gd name="connsiteY3" fmla="*/ 73794 h 442757"/>
                <a:gd name="connsiteX4" fmla="*/ 1864662 w 1864662"/>
                <a:gd name="connsiteY4" fmla="*/ 368963 h 442757"/>
                <a:gd name="connsiteX5" fmla="*/ 1790868 w 1864662"/>
                <a:gd name="connsiteY5" fmla="*/ 442757 h 442757"/>
                <a:gd name="connsiteX6" fmla="*/ 73794 w 1864662"/>
                <a:gd name="connsiteY6" fmla="*/ 442757 h 442757"/>
                <a:gd name="connsiteX7" fmla="*/ 0 w 1864662"/>
                <a:gd name="connsiteY7" fmla="*/ 368963 h 442757"/>
                <a:gd name="connsiteX8" fmla="*/ 0 w 1864662"/>
                <a:gd name="connsiteY8" fmla="*/ 73794 h 442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64662" h="442757">
                  <a:moveTo>
                    <a:pt x="0" y="73794"/>
                  </a:moveTo>
                  <a:cubicBezTo>
                    <a:pt x="0" y="33039"/>
                    <a:pt x="33039" y="0"/>
                    <a:pt x="73794" y="0"/>
                  </a:cubicBezTo>
                  <a:lnTo>
                    <a:pt x="1790868" y="0"/>
                  </a:lnTo>
                  <a:cubicBezTo>
                    <a:pt x="1831623" y="0"/>
                    <a:pt x="1864662" y="33039"/>
                    <a:pt x="1864662" y="73794"/>
                  </a:cubicBezTo>
                  <a:lnTo>
                    <a:pt x="1864662" y="368963"/>
                  </a:lnTo>
                  <a:cubicBezTo>
                    <a:pt x="1864662" y="409718"/>
                    <a:pt x="1831623" y="442757"/>
                    <a:pt x="1790868" y="442757"/>
                  </a:cubicBezTo>
                  <a:lnTo>
                    <a:pt x="73794" y="442757"/>
                  </a:lnTo>
                  <a:cubicBezTo>
                    <a:pt x="33039" y="442757"/>
                    <a:pt x="0" y="409718"/>
                    <a:pt x="0" y="368963"/>
                  </a:cubicBezTo>
                  <a:lnTo>
                    <a:pt x="0" y="7379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4954" tIns="48284" rIns="74954" bIns="48284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Colour code information</a:t>
              </a:r>
              <a:endParaRPr lang="en-GB" sz="1400" kern="1200" dirty="0"/>
            </a:p>
          </p:txBody>
        </p:sp>
        <p:sp>
          <p:nvSpPr>
            <p:cNvPr id="24" name="Freeform 23"/>
            <p:cNvSpPr/>
            <p:nvPr/>
          </p:nvSpPr>
          <p:spPr>
            <a:xfrm>
              <a:off x="2627779" y="1737375"/>
              <a:ext cx="1849101" cy="587306"/>
            </a:xfrm>
            <a:custGeom>
              <a:avLst/>
              <a:gdLst>
                <a:gd name="connsiteX0" fmla="*/ 0 w 1849101"/>
                <a:gd name="connsiteY0" fmla="*/ 97886 h 587306"/>
                <a:gd name="connsiteX1" fmla="*/ 97886 w 1849101"/>
                <a:gd name="connsiteY1" fmla="*/ 0 h 587306"/>
                <a:gd name="connsiteX2" fmla="*/ 1751215 w 1849101"/>
                <a:gd name="connsiteY2" fmla="*/ 0 h 587306"/>
                <a:gd name="connsiteX3" fmla="*/ 1849101 w 1849101"/>
                <a:gd name="connsiteY3" fmla="*/ 97886 h 587306"/>
                <a:gd name="connsiteX4" fmla="*/ 1849101 w 1849101"/>
                <a:gd name="connsiteY4" fmla="*/ 489420 h 587306"/>
                <a:gd name="connsiteX5" fmla="*/ 1751215 w 1849101"/>
                <a:gd name="connsiteY5" fmla="*/ 587306 h 587306"/>
                <a:gd name="connsiteX6" fmla="*/ 97886 w 1849101"/>
                <a:gd name="connsiteY6" fmla="*/ 587306 h 587306"/>
                <a:gd name="connsiteX7" fmla="*/ 0 w 1849101"/>
                <a:gd name="connsiteY7" fmla="*/ 489420 h 587306"/>
                <a:gd name="connsiteX8" fmla="*/ 0 w 1849101"/>
                <a:gd name="connsiteY8" fmla="*/ 97886 h 5873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49101" h="587306">
                  <a:moveTo>
                    <a:pt x="0" y="97886"/>
                  </a:moveTo>
                  <a:cubicBezTo>
                    <a:pt x="0" y="43825"/>
                    <a:pt x="43825" y="0"/>
                    <a:pt x="97886" y="0"/>
                  </a:cubicBezTo>
                  <a:lnTo>
                    <a:pt x="1751215" y="0"/>
                  </a:lnTo>
                  <a:cubicBezTo>
                    <a:pt x="1805276" y="0"/>
                    <a:pt x="1849101" y="43825"/>
                    <a:pt x="1849101" y="97886"/>
                  </a:cubicBezTo>
                  <a:lnTo>
                    <a:pt x="1849101" y="489420"/>
                  </a:lnTo>
                  <a:cubicBezTo>
                    <a:pt x="1849101" y="543481"/>
                    <a:pt x="1805276" y="587306"/>
                    <a:pt x="1751215" y="587306"/>
                  </a:cubicBezTo>
                  <a:lnTo>
                    <a:pt x="97886" y="587306"/>
                  </a:lnTo>
                  <a:cubicBezTo>
                    <a:pt x="43825" y="587306"/>
                    <a:pt x="0" y="543481"/>
                    <a:pt x="0" y="489420"/>
                  </a:cubicBezTo>
                  <a:lnTo>
                    <a:pt x="0" y="9788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010" tIns="55340" rIns="82010" bIns="55340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Make posters – stick them on walls </a:t>
              </a:r>
              <a:endParaRPr lang="en-GB" sz="1400" kern="1200" dirty="0"/>
            </a:p>
          </p:txBody>
        </p:sp>
        <p:sp>
          <p:nvSpPr>
            <p:cNvPr id="25" name="Freeform 24"/>
            <p:cNvSpPr/>
            <p:nvPr/>
          </p:nvSpPr>
          <p:spPr>
            <a:xfrm>
              <a:off x="2526994" y="2603871"/>
              <a:ext cx="1776009" cy="533666"/>
            </a:xfrm>
            <a:custGeom>
              <a:avLst/>
              <a:gdLst>
                <a:gd name="connsiteX0" fmla="*/ 0 w 1776009"/>
                <a:gd name="connsiteY0" fmla="*/ 66354 h 398114"/>
                <a:gd name="connsiteX1" fmla="*/ 66354 w 1776009"/>
                <a:gd name="connsiteY1" fmla="*/ 0 h 398114"/>
                <a:gd name="connsiteX2" fmla="*/ 1709655 w 1776009"/>
                <a:gd name="connsiteY2" fmla="*/ 0 h 398114"/>
                <a:gd name="connsiteX3" fmla="*/ 1776009 w 1776009"/>
                <a:gd name="connsiteY3" fmla="*/ 66354 h 398114"/>
                <a:gd name="connsiteX4" fmla="*/ 1776009 w 1776009"/>
                <a:gd name="connsiteY4" fmla="*/ 331760 h 398114"/>
                <a:gd name="connsiteX5" fmla="*/ 1709655 w 1776009"/>
                <a:gd name="connsiteY5" fmla="*/ 398114 h 398114"/>
                <a:gd name="connsiteX6" fmla="*/ 66354 w 1776009"/>
                <a:gd name="connsiteY6" fmla="*/ 398114 h 398114"/>
                <a:gd name="connsiteX7" fmla="*/ 0 w 1776009"/>
                <a:gd name="connsiteY7" fmla="*/ 331760 h 398114"/>
                <a:gd name="connsiteX8" fmla="*/ 0 w 1776009"/>
                <a:gd name="connsiteY8" fmla="*/ 66354 h 398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76009" h="398114">
                  <a:moveTo>
                    <a:pt x="0" y="66354"/>
                  </a:moveTo>
                  <a:cubicBezTo>
                    <a:pt x="0" y="29708"/>
                    <a:pt x="29708" y="0"/>
                    <a:pt x="66354" y="0"/>
                  </a:cubicBezTo>
                  <a:lnTo>
                    <a:pt x="1709655" y="0"/>
                  </a:lnTo>
                  <a:cubicBezTo>
                    <a:pt x="1746301" y="0"/>
                    <a:pt x="1776009" y="29708"/>
                    <a:pt x="1776009" y="66354"/>
                  </a:cubicBezTo>
                  <a:lnTo>
                    <a:pt x="1776009" y="331760"/>
                  </a:lnTo>
                  <a:cubicBezTo>
                    <a:pt x="1776009" y="368406"/>
                    <a:pt x="1746301" y="398114"/>
                    <a:pt x="1709655" y="398114"/>
                  </a:cubicBezTo>
                  <a:lnTo>
                    <a:pt x="66354" y="398114"/>
                  </a:lnTo>
                  <a:cubicBezTo>
                    <a:pt x="29708" y="398114"/>
                    <a:pt x="0" y="368406"/>
                    <a:pt x="0" y="331760"/>
                  </a:cubicBezTo>
                  <a:lnTo>
                    <a:pt x="0" y="66354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2774" tIns="46104" rIns="72774" bIns="46104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Copy notes onto revision cards </a:t>
              </a:r>
              <a:endParaRPr lang="en-GB" sz="1400" kern="1200" dirty="0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467548" y="2603871"/>
              <a:ext cx="1733107" cy="371948"/>
            </a:xfrm>
            <a:custGeom>
              <a:avLst/>
              <a:gdLst>
                <a:gd name="connsiteX0" fmla="*/ 0 w 1733107"/>
                <a:gd name="connsiteY0" fmla="*/ 61993 h 371948"/>
                <a:gd name="connsiteX1" fmla="*/ 61993 w 1733107"/>
                <a:gd name="connsiteY1" fmla="*/ 0 h 371948"/>
                <a:gd name="connsiteX2" fmla="*/ 1671114 w 1733107"/>
                <a:gd name="connsiteY2" fmla="*/ 0 h 371948"/>
                <a:gd name="connsiteX3" fmla="*/ 1733107 w 1733107"/>
                <a:gd name="connsiteY3" fmla="*/ 61993 h 371948"/>
                <a:gd name="connsiteX4" fmla="*/ 1733107 w 1733107"/>
                <a:gd name="connsiteY4" fmla="*/ 309955 h 371948"/>
                <a:gd name="connsiteX5" fmla="*/ 1671114 w 1733107"/>
                <a:gd name="connsiteY5" fmla="*/ 371948 h 371948"/>
                <a:gd name="connsiteX6" fmla="*/ 61993 w 1733107"/>
                <a:gd name="connsiteY6" fmla="*/ 371948 h 371948"/>
                <a:gd name="connsiteX7" fmla="*/ 0 w 1733107"/>
                <a:gd name="connsiteY7" fmla="*/ 309955 h 371948"/>
                <a:gd name="connsiteX8" fmla="*/ 0 w 1733107"/>
                <a:gd name="connsiteY8" fmla="*/ 61993 h 3719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3107" h="371948">
                  <a:moveTo>
                    <a:pt x="0" y="61993"/>
                  </a:moveTo>
                  <a:cubicBezTo>
                    <a:pt x="0" y="27755"/>
                    <a:pt x="27755" y="0"/>
                    <a:pt x="61993" y="0"/>
                  </a:cubicBezTo>
                  <a:lnTo>
                    <a:pt x="1671114" y="0"/>
                  </a:lnTo>
                  <a:cubicBezTo>
                    <a:pt x="1705352" y="0"/>
                    <a:pt x="1733107" y="27755"/>
                    <a:pt x="1733107" y="61993"/>
                  </a:cubicBezTo>
                  <a:lnTo>
                    <a:pt x="1733107" y="309955"/>
                  </a:lnTo>
                  <a:cubicBezTo>
                    <a:pt x="1733107" y="344193"/>
                    <a:pt x="1705352" y="371948"/>
                    <a:pt x="1671114" y="371948"/>
                  </a:cubicBezTo>
                  <a:lnTo>
                    <a:pt x="61993" y="371948"/>
                  </a:lnTo>
                  <a:cubicBezTo>
                    <a:pt x="27755" y="371948"/>
                    <a:pt x="0" y="344193"/>
                    <a:pt x="0" y="309955"/>
                  </a:cubicBezTo>
                  <a:lnTo>
                    <a:pt x="0" y="6199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497" tIns="44827" rIns="71497" bIns="44827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Doodle </a:t>
              </a:r>
              <a:endParaRPr lang="en-GB" sz="1400" kern="1200" dirty="0"/>
            </a:p>
          </p:txBody>
        </p:sp>
        <p:sp>
          <p:nvSpPr>
            <p:cNvPr id="27" name="Freeform 26"/>
            <p:cNvSpPr/>
            <p:nvPr/>
          </p:nvSpPr>
          <p:spPr>
            <a:xfrm>
              <a:off x="417736" y="3506783"/>
              <a:ext cx="2020848" cy="378582"/>
            </a:xfrm>
            <a:custGeom>
              <a:avLst/>
              <a:gdLst>
                <a:gd name="connsiteX0" fmla="*/ 0 w 2020848"/>
                <a:gd name="connsiteY0" fmla="*/ 63098 h 378582"/>
                <a:gd name="connsiteX1" fmla="*/ 63098 w 2020848"/>
                <a:gd name="connsiteY1" fmla="*/ 0 h 378582"/>
                <a:gd name="connsiteX2" fmla="*/ 1957750 w 2020848"/>
                <a:gd name="connsiteY2" fmla="*/ 0 h 378582"/>
                <a:gd name="connsiteX3" fmla="*/ 2020848 w 2020848"/>
                <a:gd name="connsiteY3" fmla="*/ 63098 h 378582"/>
                <a:gd name="connsiteX4" fmla="*/ 2020848 w 2020848"/>
                <a:gd name="connsiteY4" fmla="*/ 315484 h 378582"/>
                <a:gd name="connsiteX5" fmla="*/ 1957750 w 2020848"/>
                <a:gd name="connsiteY5" fmla="*/ 378582 h 378582"/>
                <a:gd name="connsiteX6" fmla="*/ 63098 w 2020848"/>
                <a:gd name="connsiteY6" fmla="*/ 378582 h 378582"/>
                <a:gd name="connsiteX7" fmla="*/ 0 w 2020848"/>
                <a:gd name="connsiteY7" fmla="*/ 315484 h 378582"/>
                <a:gd name="connsiteX8" fmla="*/ 0 w 2020848"/>
                <a:gd name="connsiteY8" fmla="*/ 63098 h 378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0848" h="378582">
                  <a:moveTo>
                    <a:pt x="0" y="63098"/>
                  </a:moveTo>
                  <a:cubicBezTo>
                    <a:pt x="0" y="28250"/>
                    <a:pt x="28250" y="0"/>
                    <a:pt x="63098" y="0"/>
                  </a:cubicBezTo>
                  <a:lnTo>
                    <a:pt x="1957750" y="0"/>
                  </a:lnTo>
                  <a:cubicBezTo>
                    <a:pt x="1992598" y="0"/>
                    <a:pt x="2020848" y="28250"/>
                    <a:pt x="2020848" y="63098"/>
                  </a:cubicBezTo>
                  <a:lnTo>
                    <a:pt x="2020848" y="315484"/>
                  </a:lnTo>
                  <a:cubicBezTo>
                    <a:pt x="2020848" y="350332"/>
                    <a:pt x="1992598" y="378582"/>
                    <a:pt x="1957750" y="378582"/>
                  </a:cubicBezTo>
                  <a:lnTo>
                    <a:pt x="63098" y="378582"/>
                  </a:lnTo>
                  <a:cubicBezTo>
                    <a:pt x="28250" y="378582"/>
                    <a:pt x="0" y="350332"/>
                    <a:pt x="0" y="315484"/>
                  </a:cubicBezTo>
                  <a:lnTo>
                    <a:pt x="0" y="6309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821" tIns="45151" rIns="71821" bIns="45151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smtClean="0"/>
                <a:t>Visualise key facts </a:t>
              </a:r>
              <a:endParaRPr lang="en-GB" sz="1400" kern="1200"/>
            </a:p>
          </p:txBody>
        </p:sp>
        <p:sp>
          <p:nvSpPr>
            <p:cNvPr id="28" name="Freeform 27"/>
            <p:cNvSpPr/>
            <p:nvPr/>
          </p:nvSpPr>
          <p:spPr>
            <a:xfrm>
              <a:off x="2598937" y="3528686"/>
              <a:ext cx="1892386" cy="594747"/>
            </a:xfrm>
            <a:custGeom>
              <a:avLst/>
              <a:gdLst>
                <a:gd name="connsiteX0" fmla="*/ 0 w 1892386"/>
                <a:gd name="connsiteY0" fmla="*/ 76253 h 457506"/>
                <a:gd name="connsiteX1" fmla="*/ 76253 w 1892386"/>
                <a:gd name="connsiteY1" fmla="*/ 0 h 457506"/>
                <a:gd name="connsiteX2" fmla="*/ 1816133 w 1892386"/>
                <a:gd name="connsiteY2" fmla="*/ 0 h 457506"/>
                <a:gd name="connsiteX3" fmla="*/ 1892386 w 1892386"/>
                <a:gd name="connsiteY3" fmla="*/ 76253 h 457506"/>
                <a:gd name="connsiteX4" fmla="*/ 1892386 w 1892386"/>
                <a:gd name="connsiteY4" fmla="*/ 381253 h 457506"/>
                <a:gd name="connsiteX5" fmla="*/ 1816133 w 1892386"/>
                <a:gd name="connsiteY5" fmla="*/ 457506 h 457506"/>
                <a:gd name="connsiteX6" fmla="*/ 76253 w 1892386"/>
                <a:gd name="connsiteY6" fmla="*/ 457506 h 457506"/>
                <a:gd name="connsiteX7" fmla="*/ 0 w 1892386"/>
                <a:gd name="connsiteY7" fmla="*/ 381253 h 457506"/>
                <a:gd name="connsiteX8" fmla="*/ 0 w 1892386"/>
                <a:gd name="connsiteY8" fmla="*/ 76253 h 4575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92386" h="457506">
                  <a:moveTo>
                    <a:pt x="0" y="76253"/>
                  </a:moveTo>
                  <a:cubicBezTo>
                    <a:pt x="0" y="34140"/>
                    <a:pt x="34140" y="0"/>
                    <a:pt x="76253" y="0"/>
                  </a:cubicBezTo>
                  <a:lnTo>
                    <a:pt x="1816133" y="0"/>
                  </a:lnTo>
                  <a:cubicBezTo>
                    <a:pt x="1858246" y="0"/>
                    <a:pt x="1892386" y="34140"/>
                    <a:pt x="1892386" y="76253"/>
                  </a:cubicBezTo>
                  <a:lnTo>
                    <a:pt x="1892386" y="381253"/>
                  </a:lnTo>
                  <a:cubicBezTo>
                    <a:pt x="1892386" y="423366"/>
                    <a:pt x="1858246" y="457506"/>
                    <a:pt x="1816133" y="457506"/>
                  </a:cubicBezTo>
                  <a:lnTo>
                    <a:pt x="76253" y="457506"/>
                  </a:lnTo>
                  <a:cubicBezTo>
                    <a:pt x="34140" y="457506"/>
                    <a:pt x="0" y="423366"/>
                    <a:pt x="0" y="381253"/>
                  </a:cubicBezTo>
                  <a:lnTo>
                    <a:pt x="0" y="7625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5674" tIns="49004" rIns="75674" bIns="49004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Draw timelines or diagrams</a:t>
              </a:r>
              <a:endParaRPr lang="en-GB" sz="1400" kern="1200" dirty="0"/>
            </a:p>
          </p:txBody>
        </p:sp>
        <p:sp>
          <p:nvSpPr>
            <p:cNvPr id="29" name="Freeform 28"/>
            <p:cNvSpPr/>
            <p:nvPr/>
          </p:nvSpPr>
          <p:spPr>
            <a:xfrm>
              <a:off x="417736" y="4306616"/>
              <a:ext cx="1733107" cy="445135"/>
            </a:xfrm>
            <a:custGeom>
              <a:avLst/>
              <a:gdLst>
                <a:gd name="connsiteX0" fmla="*/ 0 w 1733107"/>
                <a:gd name="connsiteY0" fmla="*/ 62497 h 374977"/>
                <a:gd name="connsiteX1" fmla="*/ 62497 w 1733107"/>
                <a:gd name="connsiteY1" fmla="*/ 0 h 374977"/>
                <a:gd name="connsiteX2" fmla="*/ 1670610 w 1733107"/>
                <a:gd name="connsiteY2" fmla="*/ 0 h 374977"/>
                <a:gd name="connsiteX3" fmla="*/ 1733107 w 1733107"/>
                <a:gd name="connsiteY3" fmla="*/ 62497 h 374977"/>
                <a:gd name="connsiteX4" fmla="*/ 1733107 w 1733107"/>
                <a:gd name="connsiteY4" fmla="*/ 312480 h 374977"/>
                <a:gd name="connsiteX5" fmla="*/ 1670610 w 1733107"/>
                <a:gd name="connsiteY5" fmla="*/ 374977 h 374977"/>
                <a:gd name="connsiteX6" fmla="*/ 62497 w 1733107"/>
                <a:gd name="connsiteY6" fmla="*/ 374977 h 374977"/>
                <a:gd name="connsiteX7" fmla="*/ 0 w 1733107"/>
                <a:gd name="connsiteY7" fmla="*/ 312480 h 374977"/>
                <a:gd name="connsiteX8" fmla="*/ 0 w 1733107"/>
                <a:gd name="connsiteY8" fmla="*/ 62497 h 374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3107" h="374977">
                  <a:moveTo>
                    <a:pt x="0" y="62497"/>
                  </a:moveTo>
                  <a:cubicBezTo>
                    <a:pt x="0" y="27981"/>
                    <a:pt x="27981" y="0"/>
                    <a:pt x="62497" y="0"/>
                  </a:cubicBezTo>
                  <a:lnTo>
                    <a:pt x="1670610" y="0"/>
                  </a:lnTo>
                  <a:cubicBezTo>
                    <a:pt x="1705126" y="0"/>
                    <a:pt x="1733107" y="27981"/>
                    <a:pt x="1733107" y="62497"/>
                  </a:cubicBezTo>
                  <a:lnTo>
                    <a:pt x="1733107" y="312480"/>
                  </a:lnTo>
                  <a:cubicBezTo>
                    <a:pt x="1733107" y="346996"/>
                    <a:pt x="1705126" y="374977"/>
                    <a:pt x="1670610" y="374977"/>
                  </a:cubicBezTo>
                  <a:lnTo>
                    <a:pt x="62497" y="374977"/>
                  </a:lnTo>
                  <a:cubicBezTo>
                    <a:pt x="27981" y="374977"/>
                    <a:pt x="0" y="346996"/>
                    <a:pt x="0" y="312480"/>
                  </a:cubicBezTo>
                  <a:lnTo>
                    <a:pt x="0" y="62497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645" tIns="44975" rIns="71645" bIns="44975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Read notes out loud </a:t>
              </a:r>
              <a:endParaRPr lang="en-GB" sz="1400" kern="1200" dirty="0"/>
            </a:p>
          </p:txBody>
        </p:sp>
        <p:sp>
          <p:nvSpPr>
            <p:cNvPr id="30" name="Freeform 29"/>
            <p:cNvSpPr/>
            <p:nvPr/>
          </p:nvSpPr>
          <p:spPr>
            <a:xfrm>
              <a:off x="2571443" y="4494104"/>
              <a:ext cx="1947373" cy="790489"/>
            </a:xfrm>
            <a:custGeom>
              <a:avLst/>
              <a:gdLst>
                <a:gd name="connsiteX0" fmla="*/ 0 w 1947373"/>
                <a:gd name="connsiteY0" fmla="*/ 131751 h 790489"/>
                <a:gd name="connsiteX1" fmla="*/ 131751 w 1947373"/>
                <a:gd name="connsiteY1" fmla="*/ 0 h 790489"/>
                <a:gd name="connsiteX2" fmla="*/ 1815622 w 1947373"/>
                <a:gd name="connsiteY2" fmla="*/ 0 h 790489"/>
                <a:gd name="connsiteX3" fmla="*/ 1947373 w 1947373"/>
                <a:gd name="connsiteY3" fmla="*/ 131751 h 790489"/>
                <a:gd name="connsiteX4" fmla="*/ 1947373 w 1947373"/>
                <a:gd name="connsiteY4" fmla="*/ 658738 h 790489"/>
                <a:gd name="connsiteX5" fmla="*/ 1815622 w 1947373"/>
                <a:gd name="connsiteY5" fmla="*/ 790489 h 790489"/>
                <a:gd name="connsiteX6" fmla="*/ 131751 w 1947373"/>
                <a:gd name="connsiteY6" fmla="*/ 790489 h 790489"/>
                <a:gd name="connsiteX7" fmla="*/ 0 w 1947373"/>
                <a:gd name="connsiteY7" fmla="*/ 658738 h 790489"/>
                <a:gd name="connsiteX8" fmla="*/ 0 w 1947373"/>
                <a:gd name="connsiteY8" fmla="*/ 131751 h 790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47373" h="790489">
                  <a:moveTo>
                    <a:pt x="0" y="131751"/>
                  </a:moveTo>
                  <a:cubicBezTo>
                    <a:pt x="0" y="58987"/>
                    <a:pt x="58987" y="0"/>
                    <a:pt x="131751" y="0"/>
                  </a:cubicBezTo>
                  <a:lnTo>
                    <a:pt x="1815622" y="0"/>
                  </a:lnTo>
                  <a:cubicBezTo>
                    <a:pt x="1888386" y="0"/>
                    <a:pt x="1947373" y="58987"/>
                    <a:pt x="1947373" y="131751"/>
                  </a:cubicBezTo>
                  <a:lnTo>
                    <a:pt x="1947373" y="658738"/>
                  </a:lnTo>
                  <a:cubicBezTo>
                    <a:pt x="1947373" y="731502"/>
                    <a:pt x="1888386" y="790489"/>
                    <a:pt x="1815622" y="790489"/>
                  </a:cubicBezTo>
                  <a:lnTo>
                    <a:pt x="131751" y="790489"/>
                  </a:lnTo>
                  <a:cubicBezTo>
                    <a:pt x="58987" y="790489"/>
                    <a:pt x="0" y="731502"/>
                    <a:pt x="0" y="658738"/>
                  </a:cubicBezTo>
                  <a:lnTo>
                    <a:pt x="0" y="13175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1928" tIns="65258" rIns="91928" bIns="6525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Record notes onto MP3 and listen to them </a:t>
              </a:r>
              <a:endParaRPr lang="en-GB" sz="1400" kern="1200" dirty="0"/>
            </a:p>
          </p:txBody>
        </p:sp>
        <p:sp>
          <p:nvSpPr>
            <p:cNvPr id="31" name="Freeform 30"/>
            <p:cNvSpPr/>
            <p:nvPr/>
          </p:nvSpPr>
          <p:spPr>
            <a:xfrm>
              <a:off x="2763746" y="5639523"/>
              <a:ext cx="1805724" cy="354718"/>
            </a:xfrm>
            <a:custGeom>
              <a:avLst/>
              <a:gdLst>
                <a:gd name="connsiteX0" fmla="*/ 0 w 1805724"/>
                <a:gd name="connsiteY0" fmla="*/ 59121 h 354718"/>
                <a:gd name="connsiteX1" fmla="*/ 59121 w 1805724"/>
                <a:gd name="connsiteY1" fmla="*/ 0 h 354718"/>
                <a:gd name="connsiteX2" fmla="*/ 1746603 w 1805724"/>
                <a:gd name="connsiteY2" fmla="*/ 0 h 354718"/>
                <a:gd name="connsiteX3" fmla="*/ 1805724 w 1805724"/>
                <a:gd name="connsiteY3" fmla="*/ 59121 h 354718"/>
                <a:gd name="connsiteX4" fmla="*/ 1805724 w 1805724"/>
                <a:gd name="connsiteY4" fmla="*/ 295597 h 354718"/>
                <a:gd name="connsiteX5" fmla="*/ 1746603 w 1805724"/>
                <a:gd name="connsiteY5" fmla="*/ 354718 h 354718"/>
                <a:gd name="connsiteX6" fmla="*/ 59121 w 1805724"/>
                <a:gd name="connsiteY6" fmla="*/ 354718 h 354718"/>
                <a:gd name="connsiteX7" fmla="*/ 0 w 1805724"/>
                <a:gd name="connsiteY7" fmla="*/ 295597 h 354718"/>
                <a:gd name="connsiteX8" fmla="*/ 0 w 1805724"/>
                <a:gd name="connsiteY8" fmla="*/ 59121 h 3547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5724" h="354718">
                  <a:moveTo>
                    <a:pt x="0" y="59121"/>
                  </a:moveTo>
                  <a:cubicBezTo>
                    <a:pt x="0" y="26469"/>
                    <a:pt x="26469" y="0"/>
                    <a:pt x="59121" y="0"/>
                  </a:cubicBezTo>
                  <a:lnTo>
                    <a:pt x="1746603" y="0"/>
                  </a:lnTo>
                  <a:cubicBezTo>
                    <a:pt x="1779255" y="0"/>
                    <a:pt x="1805724" y="26469"/>
                    <a:pt x="1805724" y="59121"/>
                  </a:cubicBezTo>
                  <a:lnTo>
                    <a:pt x="1805724" y="295597"/>
                  </a:lnTo>
                  <a:cubicBezTo>
                    <a:pt x="1805724" y="328249"/>
                    <a:pt x="1779255" y="354718"/>
                    <a:pt x="1746603" y="354718"/>
                  </a:cubicBezTo>
                  <a:lnTo>
                    <a:pt x="59121" y="354718"/>
                  </a:lnTo>
                  <a:cubicBezTo>
                    <a:pt x="26469" y="354718"/>
                    <a:pt x="0" y="328249"/>
                    <a:pt x="0" y="295597"/>
                  </a:cubicBezTo>
                  <a:lnTo>
                    <a:pt x="0" y="59121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656" tIns="43986" rIns="70656" bIns="43986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Talk to yourself</a:t>
              </a:r>
              <a:endParaRPr lang="en-GB" sz="1400" kern="1200" dirty="0"/>
            </a:p>
          </p:txBody>
        </p:sp>
        <p:sp>
          <p:nvSpPr>
            <p:cNvPr id="32" name="Freeform 31"/>
            <p:cNvSpPr/>
            <p:nvPr/>
          </p:nvSpPr>
          <p:spPr>
            <a:xfrm>
              <a:off x="417736" y="5403883"/>
              <a:ext cx="1876977" cy="534601"/>
            </a:xfrm>
            <a:custGeom>
              <a:avLst/>
              <a:gdLst>
                <a:gd name="connsiteX0" fmla="*/ 0 w 1876977"/>
                <a:gd name="connsiteY0" fmla="*/ 89102 h 534601"/>
                <a:gd name="connsiteX1" fmla="*/ 89102 w 1876977"/>
                <a:gd name="connsiteY1" fmla="*/ 0 h 534601"/>
                <a:gd name="connsiteX2" fmla="*/ 1787875 w 1876977"/>
                <a:gd name="connsiteY2" fmla="*/ 0 h 534601"/>
                <a:gd name="connsiteX3" fmla="*/ 1876977 w 1876977"/>
                <a:gd name="connsiteY3" fmla="*/ 89102 h 534601"/>
                <a:gd name="connsiteX4" fmla="*/ 1876977 w 1876977"/>
                <a:gd name="connsiteY4" fmla="*/ 445499 h 534601"/>
                <a:gd name="connsiteX5" fmla="*/ 1787875 w 1876977"/>
                <a:gd name="connsiteY5" fmla="*/ 534601 h 534601"/>
                <a:gd name="connsiteX6" fmla="*/ 89102 w 1876977"/>
                <a:gd name="connsiteY6" fmla="*/ 534601 h 534601"/>
                <a:gd name="connsiteX7" fmla="*/ 0 w 1876977"/>
                <a:gd name="connsiteY7" fmla="*/ 445499 h 534601"/>
                <a:gd name="connsiteX8" fmla="*/ 0 w 1876977"/>
                <a:gd name="connsiteY8" fmla="*/ 89102 h 5346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6977" h="534601">
                  <a:moveTo>
                    <a:pt x="0" y="89102"/>
                  </a:moveTo>
                  <a:cubicBezTo>
                    <a:pt x="0" y="39892"/>
                    <a:pt x="39892" y="0"/>
                    <a:pt x="89102" y="0"/>
                  </a:cubicBezTo>
                  <a:lnTo>
                    <a:pt x="1787875" y="0"/>
                  </a:lnTo>
                  <a:cubicBezTo>
                    <a:pt x="1837085" y="0"/>
                    <a:pt x="1876977" y="39892"/>
                    <a:pt x="1876977" y="89102"/>
                  </a:cubicBezTo>
                  <a:lnTo>
                    <a:pt x="1876977" y="445499"/>
                  </a:lnTo>
                  <a:cubicBezTo>
                    <a:pt x="1876977" y="494709"/>
                    <a:pt x="1837085" y="534601"/>
                    <a:pt x="1787875" y="534601"/>
                  </a:cubicBezTo>
                  <a:lnTo>
                    <a:pt x="89102" y="534601"/>
                  </a:lnTo>
                  <a:cubicBezTo>
                    <a:pt x="39892" y="534601"/>
                    <a:pt x="0" y="494709"/>
                    <a:pt x="0" y="445499"/>
                  </a:cubicBezTo>
                  <a:lnTo>
                    <a:pt x="0" y="8910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9437" tIns="52767" rIns="79437" bIns="52767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Set information to a tune to remember</a:t>
              </a:r>
              <a:endParaRPr lang="en-GB" sz="1400" kern="1200" dirty="0"/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4651397" y="282954"/>
            <a:ext cx="4243941" cy="5565066"/>
            <a:chOff x="4651397" y="282954"/>
            <a:chExt cx="4243941" cy="5565066"/>
          </a:xfrm>
        </p:grpSpPr>
        <p:sp>
          <p:nvSpPr>
            <p:cNvPr id="8" name="Freeform 7"/>
            <p:cNvSpPr/>
            <p:nvPr/>
          </p:nvSpPr>
          <p:spPr>
            <a:xfrm>
              <a:off x="7020276" y="328351"/>
              <a:ext cx="1733459" cy="323964"/>
            </a:xfrm>
            <a:custGeom>
              <a:avLst/>
              <a:gdLst>
                <a:gd name="connsiteX0" fmla="*/ 0 w 1733459"/>
                <a:gd name="connsiteY0" fmla="*/ 53995 h 323964"/>
                <a:gd name="connsiteX1" fmla="*/ 53995 w 1733459"/>
                <a:gd name="connsiteY1" fmla="*/ 0 h 323964"/>
                <a:gd name="connsiteX2" fmla="*/ 1679464 w 1733459"/>
                <a:gd name="connsiteY2" fmla="*/ 0 h 323964"/>
                <a:gd name="connsiteX3" fmla="*/ 1733459 w 1733459"/>
                <a:gd name="connsiteY3" fmla="*/ 53995 h 323964"/>
                <a:gd name="connsiteX4" fmla="*/ 1733459 w 1733459"/>
                <a:gd name="connsiteY4" fmla="*/ 269969 h 323964"/>
                <a:gd name="connsiteX5" fmla="*/ 1679464 w 1733459"/>
                <a:gd name="connsiteY5" fmla="*/ 323964 h 323964"/>
                <a:gd name="connsiteX6" fmla="*/ 53995 w 1733459"/>
                <a:gd name="connsiteY6" fmla="*/ 323964 h 323964"/>
                <a:gd name="connsiteX7" fmla="*/ 0 w 1733459"/>
                <a:gd name="connsiteY7" fmla="*/ 269969 h 323964"/>
                <a:gd name="connsiteX8" fmla="*/ 0 w 1733459"/>
                <a:gd name="connsiteY8" fmla="*/ 53995 h 323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33459" h="323964">
                  <a:moveTo>
                    <a:pt x="0" y="53995"/>
                  </a:moveTo>
                  <a:cubicBezTo>
                    <a:pt x="0" y="24174"/>
                    <a:pt x="24174" y="0"/>
                    <a:pt x="53995" y="0"/>
                  </a:cubicBezTo>
                  <a:lnTo>
                    <a:pt x="1679464" y="0"/>
                  </a:lnTo>
                  <a:cubicBezTo>
                    <a:pt x="1709285" y="0"/>
                    <a:pt x="1733459" y="24174"/>
                    <a:pt x="1733459" y="53995"/>
                  </a:cubicBezTo>
                  <a:lnTo>
                    <a:pt x="1733459" y="269969"/>
                  </a:lnTo>
                  <a:cubicBezTo>
                    <a:pt x="1733459" y="299790"/>
                    <a:pt x="1709285" y="323964"/>
                    <a:pt x="1679464" y="323964"/>
                  </a:cubicBezTo>
                  <a:lnTo>
                    <a:pt x="53995" y="323964"/>
                  </a:lnTo>
                  <a:cubicBezTo>
                    <a:pt x="24174" y="323964"/>
                    <a:pt x="0" y="299790"/>
                    <a:pt x="0" y="269969"/>
                  </a:cubicBezTo>
                  <a:lnTo>
                    <a:pt x="0" y="5399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9155" tIns="42485" rIns="69155" bIns="42485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Moving around</a:t>
              </a:r>
              <a:endParaRPr lang="en-GB" sz="1400" kern="1200" dirty="0"/>
            </a:p>
          </p:txBody>
        </p:sp>
        <p:sp>
          <p:nvSpPr>
            <p:cNvPr id="9" name="Freeform 8"/>
            <p:cNvSpPr/>
            <p:nvPr/>
          </p:nvSpPr>
          <p:spPr>
            <a:xfrm>
              <a:off x="4788026" y="282954"/>
              <a:ext cx="1877483" cy="720829"/>
            </a:xfrm>
            <a:custGeom>
              <a:avLst/>
              <a:gdLst>
                <a:gd name="connsiteX0" fmla="*/ 0 w 1877483"/>
                <a:gd name="connsiteY0" fmla="*/ 95308 h 571837"/>
                <a:gd name="connsiteX1" fmla="*/ 95308 w 1877483"/>
                <a:gd name="connsiteY1" fmla="*/ 0 h 571837"/>
                <a:gd name="connsiteX2" fmla="*/ 1782175 w 1877483"/>
                <a:gd name="connsiteY2" fmla="*/ 0 h 571837"/>
                <a:gd name="connsiteX3" fmla="*/ 1877483 w 1877483"/>
                <a:gd name="connsiteY3" fmla="*/ 95308 h 571837"/>
                <a:gd name="connsiteX4" fmla="*/ 1877483 w 1877483"/>
                <a:gd name="connsiteY4" fmla="*/ 476529 h 571837"/>
                <a:gd name="connsiteX5" fmla="*/ 1782175 w 1877483"/>
                <a:gd name="connsiteY5" fmla="*/ 571837 h 571837"/>
                <a:gd name="connsiteX6" fmla="*/ 95308 w 1877483"/>
                <a:gd name="connsiteY6" fmla="*/ 571837 h 571837"/>
                <a:gd name="connsiteX7" fmla="*/ 0 w 1877483"/>
                <a:gd name="connsiteY7" fmla="*/ 476529 h 571837"/>
                <a:gd name="connsiteX8" fmla="*/ 0 w 1877483"/>
                <a:gd name="connsiteY8" fmla="*/ 95308 h 571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7483" h="571837">
                  <a:moveTo>
                    <a:pt x="0" y="95308"/>
                  </a:moveTo>
                  <a:cubicBezTo>
                    <a:pt x="0" y="42671"/>
                    <a:pt x="42671" y="0"/>
                    <a:pt x="95308" y="0"/>
                  </a:cubicBezTo>
                  <a:lnTo>
                    <a:pt x="1782175" y="0"/>
                  </a:lnTo>
                  <a:cubicBezTo>
                    <a:pt x="1834812" y="0"/>
                    <a:pt x="1877483" y="42671"/>
                    <a:pt x="1877483" y="95308"/>
                  </a:cubicBezTo>
                  <a:lnTo>
                    <a:pt x="1877483" y="476529"/>
                  </a:lnTo>
                  <a:cubicBezTo>
                    <a:pt x="1877483" y="529166"/>
                    <a:pt x="1834812" y="571837"/>
                    <a:pt x="1782175" y="571837"/>
                  </a:cubicBezTo>
                  <a:lnTo>
                    <a:pt x="95308" y="571837"/>
                  </a:lnTo>
                  <a:cubicBezTo>
                    <a:pt x="42671" y="571837"/>
                    <a:pt x="0" y="529166"/>
                    <a:pt x="0" y="476529"/>
                  </a:cubicBezTo>
                  <a:lnTo>
                    <a:pt x="0" y="9530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1255" tIns="54585" rIns="81255" bIns="54585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Use “stress toys” to play with while revising</a:t>
              </a:r>
              <a:endParaRPr lang="en-GB" sz="1400" kern="1200" dirty="0"/>
            </a:p>
          </p:txBody>
        </p:sp>
        <p:sp>
          <p:nvSpPr>
            <p:cNvPr id="10" name="Freeform 9"/>
            <p:cNvSpPr/>
            <p:nvPr/>
          </p:nvSpPr>
          <p:spPr>
            <a:xfrm>
              <a:off x="6732244" y="917823"/>
              <a:ext cx="2163094" cy="626627"/>
            </a:xfrm>
            <a:custGeom>
              <a:avLst/>
              <a:gdLst>
                <a:gd name="connsiteX0" fmla="*/ 0 w 2163094"/>
                <a:gd name="connsiteY0" fmla="*/ 104440 h 626627"/>
                <a:gd name="connsiteX1" fmla="*/ 104440 w 2163094"/>
                <a:gd name="connsiteY1" fmla="*/ 0 h 626627"/>
                <a:gd name="connsiteX2" fmla="*/ 2058654 w 2163094"/>
                <a:gd name="connsiteY2" fmla="*/ 0 h 626627"/>
                <a:gd name="connsiteX3" fmla="*/ 2163094 w 2163094"/>
                <a:gd name="connsiteY3" fmla="*/ 104440 h 626627"/>
                <a:gd name="connsiteX4" fmla="*/ 2163094 w 2163094"/>
                <a:gd name="connsiteY4" fmla="*/ 522187 h 626627"/>
                <a:gd name="connsiteX5" fmla="*/ 2058654 w 2163094"/>
                <a:gd name="connsiteY5" fmla="*/ 626627 h 626627"/>
                <a:gd name="connsiteX6" fmla="*/ 104440 w 2163094"/>
                <a:gd name="connsiteY6" fmla="*/ 626627 h 626627"/>
                <a:gd name="connsiteX7" fmla="*/ 0 w 2163094"/>
                <a:gd name="connsiteY7" fmla="*/ 522187 h 626627"/>
                <a:gd name="connsiteX8" fmla="*/ 0 w 2163094"/>
                <a:gd name="connsiteY8" fmla="*/ 104440 h 626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63094" h="626627">
                  <a:moveTo>
                    <a:pt x="0" y="104440"/>
                  </a:moveTo>
                  <a:cubicBezTo>
                    <a:pt x="0" y="46759"/>
                    <a:pt x="46759" y="0"/>
                    <a:pt x="104440" y="0"/>
                  </a:cubicBezTo>
                  <a:lnTo>
                    <a:pt x="2058654" y="0"/>
                  </a:lnTo>
                  <a:cubicBezTo>
                    <a:pt x="2116335" y="0"/>
                    <a:pt x="2163094" y="46759"/>
                    <a:pt x="2163094" y="104440"/>
                  </a:cubicBezTo>
                  <a:lnTo>
                    <a:pt x="2163094" y="522187"/>
                  </a:lnTo>
                  <a:cubicBezTo>
                    <a:pt x="2163094" y="579868"/>
                    <a:pt x="2116335" y="626627"/>
                    <a:pt x="2058654" y="626627"/>
                  </a:cubicBezTo>
                  <a:lnTo>
                    <a:pt x="104440" y="626627"/>
                  </a:lnTo>
                  <a:cubicBezTo>
                    <a:pt x="46759" y="626627"/>
                    <a:pt x="0" y="579868"/>
                    <a:pt x="0" y="522187"/>
                  </a:cubicBezTo>
                  <a:lnTo>
                    <a:pt x="0" y="104440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3929" tIns="57259" rIns="83929" bIns="5725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Write things down many times to remember</a:t>
              </a:r>
              <a:endParaRPr lang="en-GB" sz="1400" kern="1200" dirty="0"/>
            </a:p>
          </p:txBody>
        </p:sp>
        <p:sp>
          <p:nvSpPr>
            <p:cNvPr id="11" name="Freeform 10"/>
            <p:cNvSpPr/>
            <p:nvPr/>
          </p:nvSpPr>
          <p:spPr>
            <a:xfrm>
              <a:off x="6897373" y="1837686"/>
              <a:ext cx="1921335" cy="766185"/>
            </a:xfrm>
            <a:custGeom>
              <a:avLst/>
              <a:gdLst>
                <a:gd name="connsiteX0" fmla="*/ 0 w 1921335"/>
                <a:gd name="connsiteY0" fmla="*/ 84968 h 509799"/>
                <a:gd name="connsiteX1" fmla="*/ 84968 w 1921335"/>
                <a:gd name="connsiteY1" fmla="*/ 0 h 509799"/>
                <a:gd name="connsiteX2" fmla="*/ 1836367 w 1921335"/>
                <a:gd name="connsiteY2" fmla="*/ 0 h 509799"/>
                <a:gd name="connsiteX3" fmla="*/ 1921335 w 1921335"/>
                <a:gd name="connsiteY3" fmla="*/ 84968 h 509799"/>
                <a:gd name="connsiteX4" fmla="*/ 1921335 w 1921335"/>
                <a:gd name="connsiteY4" fmla="*/ 424831 h 509799"/>
                <a:gd name="connsiteX5" fmla="*/ 1836367 w 1921335"/>
                <a:gd name="connsiteY5" fmla="*/ 509799 h 509799"/>
                <a:gd name="connsiteX6" fmla="*/ 84968 w 1921335"/>
                <a:gd name="connsiteY6" fmla="*/ 509799 h 509799"/>
                <a:gd name="connsiteX7" fmla="*/ 0 w 1921335"/>
                <a:gd name="connsiteY7" fmla="*/ 424831 h 509799"/>
                <a:gd name="connsiteX8" fmla="*/ 0 w 1921335"/>
                <a:gd name="connsiteY8" fmla="*/ 84968 h 509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21335" h="509799">
                  <a:moveTo>
                    <a:pt x="0" y="84968"/>
                  </a:moveTo>
                  <a:cubicBezTo>
                    <a:pt x="0" y="38041"/>
                    <a:pt x="38041" y="0"/>
                    <a:pt x="84968" y="0"/>
                  </a:cubicBezTo>
                  <a:lnTo>
                    <a:pt x="1836367" y="0"/>
                  </a:lnTo>
                  <a:cubicBezTo>
                    <a:pt x="1883294" y="0"/>
                    <a:pt x="1921335" y="38041"/>
                    <a:pt x="1921335" y="84968"/>
                  </a:cubicBezTo>
                  <a:lnTo>
                    <a:pt x="1921335" y="424831"/>
                  </a:lnTo>
                  <a:cubicBezTo>
                    <a:pt x="1921335" y="471758"/>
                    <a:pt x="1883294" y="509799"/>
                    <a:pt x="1836367" y="509799"/>
                  </a:cubicBezTo>
                  <a:lnTo>
                    <a:pt x="84968" y="509799"/>
                  </a:lnTo>
                  <a:cubicBezTo>
                    <a:pt x="38041" y="509799"/>
                    <a:pt x="0" y="471758"/>
                    <a:pt x="0" y="424831"/>
                  </a:cubicBezTo>
                  <a:lnTo>
                    <a:pt x="0" y="8496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8226" tIns="51556" rIns="78226" bIns="51556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Copy onto revision cards – carry these around with you </a:t>
              </a:r>
              <a:endParaRPr lang="en-GB" sz="1400" kern="1200" dirty="0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4853196" y="1226106"/>
              <a:ext cx="1675546" cy="753675"/>
            </a:xfrm>
            <a:custGeom>
              <a:avLst/>
              <a:gdLst>
                <a:gd name="connsiteX0" fmla="*/ 0 w 1675546"/>
                <a:gd name="connsiteY0" fmla="*/ 125615 h 753675"/>
                <a:gd name="connsiteX1" fmla="*/ 125615 w 1675546"/>
                <a:gd name="connsiteY1" fmla="*/ 0 h 753675"/>
                <a:gd name="connsiteX2" fmla="*/ 1549931 w 1675546"/>
                <a:gd name="connsiteY2" fmla="*/ 0 h 753675"/>
                <a:gd name="connsiteX3" fmla="*/ 1675546 w 1675546"/>
                <a:gd name="connsiteY3" fmla="*/ 125615 h 753675"/>
                <a:gd name="connsiteX4" fmla="*/ 1675546 w 1675546"/>
                <a:gd name="connsiteY4" fmla="*/ 628060 h 753675"/>
                <a:gd name="connsiteX5" fmla="*/ 1549931 w 1675546"/>
                <a:gd name="connsiteY5" fmla="*/ 753675 h 753675"/>
                <a:gd name="connsiteX6" fmla="*/ 125615 w 1675546"/>
                <a:gd name="connsiteY6" fmla="*/ 753675 h 753675"/>
                <a:gd name="connsiteX7" fmla="*/ 0 w 1675546"/>
                <a:gd name="connsiteY7" fmla="*/ 628060 h 753675"/>
                <a:gd name="connsiteX8" fmla="*/ 0 w 1675546"/>
                <a:gd name="connsiteY8" fmla="*/ 125615 h 753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5546" h="753675">
                  <a:moveTo>
                    <a:pt x="0" y="125615"/>
                  </a:moveTo>
                  <a:cubicBezTo>
                    <a:pt x="0" y="56240"/>
                    <a:pt x="56240" y="0"/>
                    <a:pt x="125615" y="0"/>
                  </a:cubicBezTo>
                  <a:lnTo>
                    <a:pt x="1549931" y="0"/>
                  </a:lnTo>
                  <a:cubicBezTo>
                    <a:pt x="1619306" y="0"/>
                    <a:pt x="1675546" y="56240"/>
                    <a:pt x="1675546" y="125615"/>
                  </a:cubicBezTo>
                  <a:lnTo>
                    <a:pt x="1675546" y="628060"/>
                  </a:lnTo>
                  <a:cubicBezTo>
                    <a:pt x="1675546" y="697435"/>
                    <a:pt x="1619306" y="753675"/>
                    <a:pt x="1549931" y="753675"/>
                  </a:cubicBezTo>
                  <a:lnTo>
                    <a:pt x="125615" y="753675"/>
                  </a:lnTo>
                  <a:cubicBezTo>
                    <a:pt x="56240" y="753675"/>
                    <a:pt x="0" y="697435"/>
                    <a:pt x="0" y="628060"/>
                  </a:cubicBezTo>
                  <a:lnTo>
                    <a:pt x="0" y="12561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90131" tIns="63461" rIns="90131" bIns="63461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Hands-on activities </a:t>
              </a:r>
              <a:r>
                <a:rPr lang="en-GB" sz="1400" kern="1200" dirty="0" err="1" smtClean="0"/>
                <a:t>e.g</a:t>
              </a:r>
              <a:r>
                <a:rPr lang="en-GB" sz="1400" kern="1200" dirty="0" smtClean="0"/>
                <a:t> building models</a:t>
              </a:r>
              <a:endParaRPr lang="en-GB" sz="1400" kern="1200" dirty="0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4744965" y="3116490"/>
              <a:ext cx="1677568" cy="702981"/>
            </a:xfrm>
            <a:custGeom>
              <a:avLst/>
              <a:gdLst>
                <a:gd name="connsiteX0" fmla="*/ 0 w 1677568"/>
                <a:gd name="connsiteY0" fmla="*/ 117166 h 702981"/>
                <a:gd name="connsiteX1" fmla="*/ 117166 w 1677568"/>
                <a:gd name="connsiteY1" fmla="*/ 0 h 702981"/>
                <a:gd name="connsiteX2" fmla="*/ 1560402 w 1677568"/>
                <a:gd name="connsiteY2" fmla="*/ 0 h 702981"/>
                <a:gd name="connsiteX3" fmla="*/ 1677568 w 1677568"/>
                <a:gd name="connsiteY3" fmla="*/ 117166 h 702981"/>
                <a:gd name="connsiteX4" fmla="*/ 1677568 w 1677568"/>
                <a:gd name="connsiteY4" fmla="*/ 585815 h 702981"/>
                <a:gd name="connsiteX5" fmla="*/ 1560402 w 1677568"/>
                <a:gd name="connsiteY5" fmla="*/ 702981 h 702981"/>
                <a:gd name="connsiteX6" fmla="*/ 117166 w 1677568"/>
                <a:gd name="connsiteY6" fmla="*/ 702981 h 702981"/>
                <a:gd name="connsiteX7" fmla="*/ 0 w 1677568"/>
                <a:gd name="connsiteY7" fmla="*/ 585815 h 702981"/>
                <a:gd name="connsiteX8" fmla="*/ 0 w 1677568"/>
                <a:gd name="connsiteY8" fmla="*/ 117166 h 7029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7568" h="702981">
                  <a:moveTo>
                    <a:pt x="0" y="117166"/>
                  </a:moveTo>
                  <a:cubicBezTo>
                    <a:pt x="0" y="52457"/>
                    <a:pt x="52457" y="0"/>
                    <a:pt x="117166" y="0"/>
                  </a:cubicBezTo>
                  <a:lnTo>
                    <a:pt x="1560402" y="0"/>
                  </a:lnTo>
                  <a:cubicBezTo>
                    <a:pt x="1625111" y="0"/>
                    <a:pt x="1677568" y="52457"/>
                    <a:pt x="1677568" y="117166"/>
                  </a:cubicBezTo>
                  <a:lnTo>
                    <a:pt x="1677568" y="585815"/>
                  </a:lnTo>
                  <a:cubicBezTo>
                    <a:pt x="1677568" y="650524"/>
                    <a:pt x="1625111" y="702981"/>
                    <a:pt x="1560402" y="702981"/>
                  </a:cubicBezTo>
                  <a:lnTo>
                    <a:pt x="117166" y="702981"/>
                  </a:lnTo>
                  <a:cubicBezTo>
                    <a:pt x="52457" y="702981"/>
                    <a:pt x="0" y="650524"/>
                    <a:pt x="0" y="585815"/>
                  </a:cubicBezTo>
                  <a:lnTo>
                    <a:pt x="0" y="11716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7657" tIns="60987" rIns="87657" bIns="60987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Tap to reinforce rhythms of notes</a:t>
              </a:r>
              <a:endParaRPr lang="en-GB" sz="1400" kern="1200" dirty="0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4805786" y="2333822"/>
              <a:ext cx="1921335" cy="494968"/>
            </a:xfrm>
            <a:custGeom>
              <a:avLst/>
              <a:gdLst>
                <a:gd name="connsiteX0" fmla="*/ 0 w 1921335"/>
                <a:gd name="connsiteY0" fmla="*/ 63408 h 380441"/>
                <a:gd name="connsiteX1" fmla="*/ 63408 w 1921335"/>
                <a:gd name="connsiteY1" fmla="*/ 0 h 380441"/>
                <a:gd name="connsiteX2" fmla="*/ 1857927 w 1921335"/>
                <a:gd name="connsiteY2" fmla="*/ 0 h 380441"/>
                <a:gd name="connsiteX3" fmla="*/ 1921335 w 1921335"/>
                <a:gd name="connsiteY3" fmla="*/ 63408 h 380441"/>
                <a:gd name="connsiteX4" fmla="*/ 1921335 w 1921335"/>
                <a:gd name="connsiteY4" fmla="*/ 317033 h 380441"/>
                <a:gd name="connsiteX5" fmla="*/ 1857927 w 1921335"/>
                <a:gd name="connsiteY5" fmla="*/ 380441 h 380441"/>
                <a:gd name="connsiteX6" fmla="*/ 63408 w 1921335"/>
                <a:gd name="connsiteY6" fmla="*/ 380441 h 380441"/>
                <a:gd name="connsiteX7" fmla="*/ 0 w 1921335"/>
                <a:gd name="connsiteY7" fmla="*/ 317033 h 380441"/>
                <a:gd name="connsiteX8" fmla="*/ 0 w 1921335"/>
                <a:gd name="connsiteY8" fmla="*/ 63408 h 3804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21335" h="380441">
                  <a:moveTo>
                    <a:pt x="0" y="63408"/>
                  </a:moveTo>
                  <a:cubicBezTo>
                    <a:pt x="0" y="28389"/>
                    <a:pt x="28389" y="0"/>
                    <a:pt x="63408" y="0"/>
                  </a:cubicBezTo>
                  <a:lnTo>
                    <a:pt x="1857927" y="0"/>
                  </a:lnTo>
                  <a:cubicBezTo>
                    <a:pt x="1892946" y="0"/>
                    <a:pt x="1921335" y="28389"/>
                    <a:pt x="1921335" y="63408"/>
                  </a:cubicBezTo>
                  <a:lnTo>
                    <a:pt x="1921335" y="317033"/>
                  </a:lnTo>
                  <a:cubicBezTo>
                    <a:pt x="1921335" y="352052"/>
                    <a:pt x="1892946" y="380441"/>
                    <a:pt x="1857927" y="380441"/>
                  </a:cubicBezTo>
                  <a:lnTo>
                    <a:pt x="63408" y="380441"/>
                  </a:lnTo>
                  <a:cubicBezTo>
                    <a:pt x="28389" y="380441"/>
                    <a:pt x="0" y="352052"/>
                    <a:pt x="0" y="317033"/>
                  </a:cubicBezTo>
                  <a:lnTo>
                    <a:pt x="0" y="63408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1912" tIns="45242" rIns="71912" bIns="45242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Use word associations </a:t>
              </a:r>
              <a:endParaRPr lang="en-GB" sz="14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6832400" y="2895967"/>
              <a:ext cx="1921335" cy="632719"/>
            </a:xfrm>
            <a:custGeom>
              <a:avLst/>
              <a:gdLst>
                <a:gd name="connsiteX0" fmla="*/ 0 w 1921335"/>
                <a:gd name="connsiteY0" fmla="*/ 81083 h 486486"/>
                <a:gd name="connsiteX1" fmla="*/ 81083 w 1921335"/>
                <a:gd name="connsiteY1" fmla="*/ 0 h 486486"/>
                <a:gd name="connsiteX2" fmla="*/ 1840252 w 1921335"/>
                <a:gd name="connsiteY2" fmla="*/ 0 h 486486"/>
                <a:gd name="connsiteX3" fmla="*/ 1921335 w 1921335"/>
                <a:gd name="connsiteY3" fmla="*/ 81083 h 486486"/>
                <a:gd name="connsiteX4" fmla="*/ 1921335 w 1921335"/>
                <a:gd name="connsiteY4" fmla="*/ 405403 h 486486"/>
                <a:gd name="connsiteX5" fmla="*/ 1840252 w 1921335"/>
                <a:gd name="connsiteY5" fmla="*/ 486486 h 486486"/>
                <a:gd name="connsiteX6" fmla="*/ 81083 w 1921335"/>
                <a:gd name="connsiteY6" fmla="*/ 486486 h 486486"/>
                <a:gd name="connsiteX7" fmla="*/ 0 w 1921335"/>
                <a:gd name="connsiteY7" fmla="*/ 405403 h 486486"/>
                <a:gd name="connsiteX8" fmla="*/ 0 w 1921335"/>
                <a:gd name="connsiteY8" fmla="*/ 81083 h 486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21335" h="486486">
                  <a:moveTo>
                    <a:pt x="0" y="81083"/>
                  </a:moveTo>
                  <a:cubicBezTo>
                    <a:pt x="0" y="36302"/>
                    <a:pt x="36302" y="0"/>
                    <a:pt x="81083" y="0"/>
                  </a:cubicBezTo>
                  <a:lnTo>
                    <a:pt x="1840252" y="0"/>
                  </a:lnTo>
                  <a:cubicBezTo>
                    <a:pt x="1885033" y="0"/>
                    <a:pt x="1921335" y="36302"/>
                    <a:pt x="1921335" y="81083"/>
                  </a:cubicBezTo>
                  <a:lnTo>
                    <a:pt x="1921335" y="405403"/>
                  </a:lnTo>
                  <a:cubicBezTo>
                    <a:pt x="1921335" y="450184"/>
                    <a:pt x="1885033" y="486486"/>
                    <a:pt x="1840252" y="486486"/>
                  </a:cubicBezTo>
                  <a:lnTo>
                    <a:pt x="81083" y="486486"/>
                  </a:lnTo>
                  <a:cubicBezTo>
                    <a:pt x="36302" y="486486"/>
                    <a:pt x="0" y="450184"/>
                    <a:pt x="0" y="405403"/>
                  </a:cubicBezTo>
                  <a:lnTo>
                    <a:pt x="0" y="81083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4">
                <a:hueOff val="0"/>
                <a:satOff val="0"/>
                <a:lumOff val="0"/>
                <a:alphaOff val="0"/>
              </a:schemeClr>
            </a:fillRef>
            <a:effectRef idx="0">
              <a:schemeClr val="accent4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7088" tIns="50418" rIns="77088" bIns="5041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Discuss topics with friends or in group </a:t>
              </a:r>
              <a:endParaRPr lang="en-GB" sz="1400" kern="1200" dirty="0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6827315" y="4753189"/>
              <a:ext cx="2021215" cy="1094831"/>
            </a:xfrm>
            <a:custGeom>
              <a:avLst/>
              <a:gdLst>
                <a:gd name="connsiteX0" fmla="*/ 0 w 2021215"/>
                <a:gd name="connsiteY0" fmla="*/ 182475 h 1094831"/>
                <a:gd name="connsiteX1" fmla="*/ 182475 w 2021215"/>
                <a:gd name="connsiteY1" fmla="*/ 0 h 1094831"/>
                <a:gd name="connsiteX2" fmla="*/ 1838740 w 2021215"/>
                <a:gd name="connsiteY2" fmla="*/ 0 h 1094831"/>
                <a:gd name="connsiteX3" fmla="*/ 2021215 w 2021215"/>
                <a:gd name="connsiteY3" fmla="*/ 182475 h 1094831"/>
                <a:gd name="connsiteX4" fmla="*/ 2021215 w 2021215"/>
                <a:gd name="connsiteY4" fmla="*/ 912356 h 1094831"/>
                <a:gd name="connsiteX5" fmla="*/ 1838740 w 2021215"/>
                <a:gd name="connsiteY5" fmla="*/ 1094831 h 1094831"/>
                <a:gd name="connsiteX6" fmla="*/ 182475 w 2021215"/>
                <a:gd name="connsiteY6" fmla="*/ 1094831 h 1094831"/>
                <a:gd name="connsiteX7" fmla="*/ 0 w 2021215"/>
                <a:gd name="connsiteY7" fmla="*/ 912356 h 1094831"/>
                <a:gd name="connsiteX8" fmla="*/ 0 w 2021215"/>
                <a:gd name="connsiteY8" fmla="*/ 182475 h 1094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21215" h="1094831">
                  <a:moveTo>
                    <a:pt x="0" y="182475"/>
                  </a:moveTo>
                  <a:cubicBezTo>
                    <a:pt x="0" y="81697"/>
                    <a:pt x="81697" y="0"/>
                    <a:pt x="182475" y="0"/>
                  </a:cubicBezTo>
                  <a:lnTo>
                    <a:pt x="1838740" y="0"/>
                  </a:lnTo>
                  <a:cubicBezTo>
                    <a:pt x="1939518" y="0"/>
                    <a:pt x="2021215" y="81697"/>
                    <a:pt x="2021215" y="182475"/>
                  </a:cubicBezTo>
                  <a:lnTo>
                    <a:pt x="2021215" y="912356"/>
                  </a:lnTo>
                  <a:cubicBezTo>
                    <a:pt x="2021215" y="1013134"/>
                    <a:pt x="1939518" y="1094831"/>
                    <a:pt x="1838740" y="1094831"/>
                  </a:cubicBezTo>
                  <a:lnTo>
                    <a:pt x="182475" y="1094831"/>
                  </a:lnTo>
                  <a:cubicBezTo>
                    <a:pt x="81697" y="1094831"/>
                    <a:pt x="0" y="1013134"/>
                    <a:pt x="0" y="912356"/>
                  </a:cubicBezTo>
                  <a:lnTo>
                    <a:pt x="0" y="18247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06785" tIns="80115" rIns="106785" bIns="80115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Argue or debate a subject with yourself/others </a:t>
              </a:r>
              <a:endParaRPr lang="en-GB" sz="1400" kern="1200" dirty="0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4651397" y="4236456"/>
              <a:ext cx="1963302" cy="515295"/>
            </a:xfrm>
            <a:custGeom>
              <a:avLst/>
              <a:gdLst>
                <a:gd name="connsiteX0" fmla="*/ 0 w 1963302"/>
                <a:gd name="connsiteY0" fmla="*/ 46872 h 281228"/>
                <a:gd name="connsiteX1" fmla="*/ 46872 w 1963302"/>
                <a:gd name="connsiteY1" fmla="*/ 0 h 281228"/>
                <a:gd name="connsiteX2" fmla="*/ 1916430 w 1963302"/>
                <a:gd name="connsiteY2" fmla="*/ 0 h 281228"/>
                <a:gd name="connsiteX3" fmla="*/ 1963302 w 1963302"/>
                <a:gd name="connsiteY3" fmla="*/ 46872 h 281228"/>
                <a:gd name="connsiteX4" fmla="*/ 1963302 w 1963302"/>
                <a:gd name="connsiteY4" fmla="*/ 234356 h 281228"/>
                <a:gd name="connsiteX5" fmla="*/ 1916430 w 1963302"/>
                <a:gd name="connsiteY5" fmla="*/ 281228 h 281228"/>
                <a:gd name="connsiteX6" fmla="*/ 46872 w 1963302"/>
                <a:gd name="connsiteY6" fmla="*/ 281228 h 281228"/>
                <a:gd name="connsiteX7" fmla="*/ 0 w 1963302"/>
                <a:gd name="connsiteY7" fmla="*/ 234356 h 281228"/>
                <a:gd name="connsiteX8" fmla="*/ 0 w 1963302"/>
                <a:gd name="connsiteY8" fmla="*/ 46872 h 2812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963302" h="281228">
                  <a:moveTo>
                    <a:pt x="0" y="46872"/>
                  </a:moveTo>
                  <a:cubicBezTo>
                    <a:pt x="0" y="20985"/>
                    <a:pt x="20985" y="0"/>
                    <a:pt x="46872" y="0"/>
                  </a:cubicBezTo>
                  <a:lnTo>
                    <a:pt x="1916430" y="0"/>
                  </a:lnTo>
                  <a:cubicBezTo>
                    <a:pt x="1942317" y="0"/>
                    <a:pt x="1963302" y="20985"/>
                    <a:pt x="1963302" y="46872"/>
                  </a:cubicBezTo>
                  <a:lnTo>
                    <a:pt x="1963302" y="234356"/>
                  </a:lnTo>
                  <a:cubicBezTo>
                    <a:pt x="1963302" y="260243"/>
                    <a:pt x="1942317" y="281228"/>
                    <a:pt x="1916430" y="281228"/>
                  </a:cubicBezTo>
                  <a:lnTo>
                    <a:pt x="46872" y="281228"/>
                  </a:lnTo>
                  <a:cubicBezTo>
                    <a:pt x="20985" y="281228"/>
                    <a:pt x="0" y="260243"/>
                    <a:pt x="0" y="234356"/>
                  </a:cubicBezTo>
                  <a:lnTo>
                    <a:pt x="0" y="46872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6">
                <a:hueOff val="0"/>
                <a:satOff val="0"/>
                <a:lumOff val="0"/>
                <a:alphaOff val="0"/>
              </a:schemeClr>
            </a:fillRef>
            <a:effectRef idx="0">
              <a:schemeClr val="accent6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068" tIns="40398" rIns="67068" bIns="40398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Highlighting and underlining</a:t>
              </a:r>
              <a:endParaRPr lang="en-GB" sz="1400" kern="1200" dirty="0"/>
            </a:p>
          </p:txBody>
        </p:sp>
        <p:sp>
          <p:nvSpPr>
            <p:cNvPr id="18" name="Freeform 17"/>
            <p:cNvSpPr/>
            <p:nvPr/>
          </p:nvSpPr>
          <p:spPr>
            <a:xfrm>
              <a:off x="7000156" y="3819471"/>
              <a:ext cx="1675531" cy="709788"/>
            </a:xfrm>
            <a:custGeom>
              <a:avLst/>
              <a:gdLst>
                <a:gd name="connsiteX0" fmla="*/ 0 w 1675531"/>
                <a:gd name="connsiteY0" fmla="*/ 46896 h 281369"/>
                <a:gd name="connsiteX1" fmla="*/ 46896 w 1675531"/>
                <a:gd name="connsiteY1" fmla="*/ 0 h 281369"/>
                <a:gd name="connsiteX2" fmla="*/ 1628635 w 1675531"/>
                <a:gd name="connsiteY2" fmla="*/ 0 h 281369"/>
                <a:gd name="connsiteX3" fmla="*/ 1675531 w 1675531"/>
                <a:gd name="connsiteY3" fmla="*/ 46896 h 281369"/>
                <a:gd name="connsiteX4" fmla="*/ 1675531 w 1675531"/>
                <a:gd name="connsiteY4" fmla="*/ 234473 h 281369"/>
                <a:gd name="connsiteX5" fmla="*/ 1628635 w 1675531"/>
                <a:gd name="connsiteY5" fmla="*/ 281369 h 281369"/>
                <a:gd name="connsiteX6" fmla="*/ 46896 w 1675531"/>
                <a:gd name="connsiteY6" fmla="*/ 281369 h 281369"/>
                <a:gd name="connsiteX7" fmla="*/ 0 w 1675531"/>
                <a:gd name="connsiteY7" fmla="*/ 234473 h 281369"/>
                <a:gd name="connsiteX8" fmla="*/ 0 w 1675531"/>
                <a:gd name="connsiteY8" fmla="*/ 46896 h 281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5531" h="281369">
                  <a:moveTo>
                    <a:pt x="0" y="46896"/>
                  </a:moveTo>
                  <a:cubicBezTo>
                    <a:pt x="0" y="20996"/>
                    <a:pt x="20996" y="0"/>
                    <a:pt x="46896" y="0"/>
                  </a:cubicBezTo>
                  <a:lnTo>
                    <a:pt x="1628635" y="0"/>
                  </a:lnTo>
                  <a:cubicBezTo>
                    <a:pt x="1654535" y="0"/>
                    <a:pt x="1675531" y="20996"/>
                    <a:pt x="1675531" y="46896"/>
                  </a:cubicBezTo>
                  <a:lnTo>
                    <a:pt x="1675531" y="234473"/>
                  </a:lnTo>
                  <a:cubicBezTo>
                    <a:pt x="1675531" y="260373"/>
                    <a:pt x="1654535" y="281369"/>
                    <a:pt x="1628635" y="281369"/>
                  </a:cubicBezTo>
                  <a:lnTo>
                    <a:pt x="46896" y="281369"/>
                  </a:lnTo>
                  <a:cubicBezTo>
                    <a:pt x="20996" y="281369"/>
                    <a:pt x="0" y="260373"/>
                    <a:pt x="0" y="234473"/>
                  </a:cubicBezTo>
                  <a:lnTo>
                    <a:pt x="0" y="46896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2"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67075" tIns="40405" rIns="67075" bIns="40405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Take frequent breaks</a:t>
              </a:r>
              <a:endParaRPr lang="en-GB" sz="1400" kern="1200" dirty="0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4651397" y="5300604"/>
              <a:ext cx="1877345" cy="538571"/>
            </a:xfrm>
            <a:custGeom>
              <a:avLst/>
              <a:gdLst>
                <a:gd name="connsiteX0" fmla="*/ 0 w 1877345"/>
                <a:gd name="connsiteY0" fmla="*/ 59199 h 355184"/>
                <a:gd name="connsiteX1" fmla="*/ 59199 w 1877345"/>
                <a:gd name="connsiteY1" fmla="*/ 0 h 355184"/>
                <a:gd name="connsiteX2" fmla="*/ 1818146 w 1877345"/>
                <a:gd name="connsiteY2" fmla="*/ 0 h 355184"/>
                <a:gd name="connsiteX3" fmla="*/ 1877345 w 1877345"/>
                <a:gd name="connsiteY3" fmla="*/ 59199 h 355184"/>
                <a:gd name="connsiteX4" fmla="*/ 1877345 w 1877345"/>
                <a:gd name="connsiteY4" fmla="*/ 295985 h 355184"/>
                <a:gd name="connsiteX5" fmla="*/ 1818146 w 1877345"/>
                <a:gd name="connsiteY5" fmla="*/ 355184 h 355184"/>
                <a:gd name="connsiteX6" fmla="*/ 59199 w 1877345"/>
                <a:gd name="connsiteY6" fmla="*/ 355184 h 355184"/>
                <a:gd name="connsiteX7" fmla="*/ 0 w 1877345"/>
                <a:gd name="connsiteY7" fmla="*/ 295985 h 355184"/>
                <a:gd name="connsiteX8" fmla="*/ 0 w 1877345"/>
                <a:gd name="connsiteY8" fmla="*/ 59199 h 3551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77345" h="355184">
                  <a:moveTo>
                    <a:pt x="0" y="59199"/>
                  </a:moveTo>
                  <a:cubicBezTo>
                    <a:pt x="0" y="26504"/>
                    <a:pt x="26504" y="0"/>
                    <a:pt x="59199" y="0"/>
                  </a:cubicBezTo>
                  <a:lnTo>
                    <a:pt x="1818146" y="0"/>
                  </a:lnTo>
                  <a:cubicBezTo>
                    <a:pt x="1850841" y="0"/>
                    <a:pt x="1877345" y="26504"/>
                    <a:pt x="1877345" y="59199"/>
                  </a:cubicBezTo>
                  <a:lnTo>
                    <a:pt x="1877345" y="295985"/>
                  </a:lnTo>
                  <a:cubicBezTo>
                    <a:pt x="1877345" y="328680"/>
                    <a:pt x="1850841" y="355184"/>
                    <a:pt x="1818146" y="355184"/>
                  </a:cubicBezTo>
                  <a:lnTo>
                    <a:pt x="59199" y="355184"/>
                  </a:lnTo>
                  <a:cubicBezTo>
                    <a:pt x="26504" y="355184"/>
                    <a:pt x="0" y="328680"/>
                    <a:pt x="0" y="295985"/>
                  </a:cubicBezTo>
                  <a:lnTo>
                    <a:pt x="0" y="59199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hueOff val="0"/>
                <a:satOff val="0"/>
                <a:lumOff val="0"/>
                <a:alphaOff val="0"/>
              </a:schemeClr>
            </a:fillRef>
            <a:effectRef idx="0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70679" tIns="44009" rIns="70679" bIns="44009" numCol="1" spcCol="1270" anchor="ctr" anchorCtr="0">
              <a:noAutofit/>
            </a:bodyPr>
            <a:lstStyle/>
            <a:p>
              <a:pPr lvl="0" algn="ctr" defTabSz="6223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GB" sz="1400" kern="1200" dirty="0" smtClean="0"/>
                <a:t>Teach other people</a:t>
              </a:r>
              <a:endParaRPr lang="en-GB" sz="14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07279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learning style is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14892"/>
            <a:ext cx="8229600" cy="45259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Moving around</a:t>
            </a:r>
            <a:endParaRPr lang="en-GB" dirty="0"/>
          </a:p>
          <a:p>
            <a:r>
              <a:rPr lang="en-GB" dirty="0" smtClean="0"/>
              <a:t>Use </a:t>
            </a:r>
            <a:r>
              <a:rPr lang="en-GB" dirty="0"/>
              <a:t>“stress toys” to play with while </a:t>
            </a:r>
            <a:r>
              <a:rPr lang="en-GB" dirty="0" smtClean="0"/>
              <a:t>revising</a:t>
            </a:r>
            <a:endParaRPr lang="en-GB" dirty="0"/>
          </a:p>
          <a:p>
            <a:r>
              <a:rPr lang="en-GB" dirty="0" smtClean="0"/>
              <a:t>Write things down many times to remember</a:t>
            </a:r>
            <a:endParaRPr lang="en-GB" dirty="0"/>
          </a:p>
          <a:p>
            <a:r>
              <a:rPr lang="en-GB" dirty="0" smtClean="0"/>
              <a:t>Copy </a:t>
            </a:r>
            <a:r>
              <a:rPr lang="en-GB" dirty="0"/>
              <a:t>onto revision cards – carry these around with you </a:t>
            </a:r>
          </a:p>
          <a:p>
            <a:r>
              <a:rPr lang="en-GB" dirty="0" smtClean="0"/>
              <a:t>Hands-on activities </a:t>
            </a:r>
            <a:r>
              <a:rPr lang="en-GB" dirty="0" err="1" smtClean="0"/>
              <a:t>e.g</a:t>
            </a:r>
            <a:r>
              <a:rPr lang="en-GB" dirty="0" smtClean="0"/>
              <a:t> building models</a:t>
            </a:r>
            <a:endParaRPr lang="en-GB" dirty="0"/>
          </a:p>
          <a:p>
            <a:r>
              <a:rPr lang="en-GB" dirty="0" smtClean="0"/>
              <a:t>Tap </a:t>
            </a:r>
            <a:r>
              <a:rPr lang="en-GB" dirty="0"/>
              <a:t>to reinforce rhythms of notes </a:t>
            </a:r>
          </a:p>
          <a:p>
            <a:r>
              <a:rPr lang="en-GB" dirty="0" smtClean="0"/>
              <a:t>Highlighting and underlining</a:t>
            </a:r>
          </a:p>
          <a:p>
            <a:r>
              <a:rPr lang="en-GB" dirty="0" smtClean="0"/>
              <a:t>Take frequent breaks</a:t>
            </a:r>
            <a:endParaRPr lang="en-GB" dirty="0"/>
          </a:p>
          <a:p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6632"/>
            <a:ext cx="813690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Kinaesthetic</a:t>
            </a:r>
            <a:endParaRPr lang="en-GB" sz="9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982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Which learning style is this?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6632"/>
            <a:ext cx="813690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VISUAL</a:t>
            </a:r>
            <a:endParaRPr lang="en-GB" sz="9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86427"/>
            <a:ext cx="8229600" cy="4525963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r>
              <a:rPr lang="en-GB" dirty="0" smtClean="0"/>
              <a:t>Use </a:t>
            </a:r>
            <a:r>
              <a:rPr lang="en-GB" dirty="0" err="1" smtClean="0"/>
              <a:t>Mindmaps</a:t>
            </a:r>
            <a:r>
              <a:rPr lang="en-GB" dirty="0" smtClean="0"/>
              <a:t> </a:t>
            </a:r>
            <a:r>
              <a:rPr lang="en-GB" dirty="0"/>
              <a:t>/ Spider diagrams, </a:t>
            </a:r>
            <a:r>
              <a:rPr lang="en-GB" dirty="0" err="1"/>
              <a:t>etc</a:t>
            </a:r>
            <a:r>
              <a:rPr lang="en-GB" dirty="0"/>
              <a:t> </a:t>
            </a:r>
          </a:p>
          <a:p>
            <a:r>
              <a:rPr lang="en-GB" dirty="0" smtClean="0"/>
              <a:t>Underline/highlight </a:t>
            </a:r>
            <a:r>
              <a:rPr lang="en-GB" dirty="0"/>
              <a:t>important information </a:t>
            </a:r>
          </a:p>
          <a:p>
            <a:r>
              <a:rPr lang="en-GB" dirty="0" smtClean="0"/>
              <a:t>Colour code information</a:t>
            </a:r>
            <a:endParaRPr lang="en-GB" dirty="0"/>
          </a:p>
          <a:p>
            <a:r>
              <a:rPr lang="en-GB" dirty="0" smtClean="0"/>
              <a:t>Make </a:t>
            </a:r>
            <a:r>
              <a:rPr lang="en-GB" dirty="0"/>
              <a:t>posters – stick them on walls </a:t>
            </a:r>
          </a:p>
          <a:p>
            <a:r>
              <a:rPr lang="en-GB" dirty="0" smtClean="0"/>
              <a:t>Copy notes onto </a:t>
            </a:r>
            <a:r>
              <a:rPr lang="en-GB" dirty="0"/>
              <a:t>revision cards </a:t>
            </a:r>
          </a:p>
          <a:p>
            <a:r>
              <a:rPr lang="en-GB" dirty="0" smtClean="0"/>
              <a:t>Doodle </a:t>
            </a:r>
            <a:endParaRPr lang="en-GB" dirty="0"/>
          </a:p>
          <a:p>
            <a:r>
              <a:rPr lang="en-GB" dirty="0" smtClean="0"/>
              <a:t>Visualise </a:t>
            </a:r>
            <a:r>
              <a:rPr lang="en-GB" dirty="0"/>
              <a:t>key facts </a:t>
            </a:r>
            <a:endParaRPr lang="en-GB" dirty="0" smtClean="0"/>
          </a:p>
          <a:p>
            <a:r>
              <a:rPr lang="en-GB" dirty="0" smtClean="0"/>
              <a:t>Draw timelines or diagrams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43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 this must be…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16632"/>
            <a:ext cx="8136904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Auditory</a:t>
            </a:r>
            <a:endParaRPr lang="en-GB" sz="9600" b="1" dirty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Read </a:t>
            </a:r>
            <a:r>
              <a:rPr lang="en-GB" dirty="0"/>
              <a:t>notes out loud </a:t>
            </a:r>
          </a:p>
          <a:p>
            <a:r>
              <a:rPr lang="en-GB" dirty="0" smtClean="0"/>
              <a:t>Record </a:t>
            </a:r>
            <a:r>
              <a:rPr lang="en-GB" dirty="0"/>
              <a:t>notes onto MP3 and listen to them </a:t>
            </a:r>
          </a:p>
          <a:p>
            <a:r>
              <a:rPr lang="en-GB" dirty="0" smtClean="0"/>
              <a:t>Talk to yourself</a:t>
            </a:r>
            <a:endParaRPr lang="en-GB" dirty="0"/>
          </a:p>
          <a:p>
            <a:r>
              <a:rPr lang="en-GB" dirty="0" smtClean="0"/>
              <a:t>Use word associations </a:t>
            </a:r>
            <a:endParaRPr lang="en-GB" dirty="0"/>
          </a:p>
          <a:p>
            <a:r>
              <a:rPr lang="en-GB" dirty="0" smtClean="0"/>
              <a:t>Discuss </a:t>
            </a:r>
            <a:r>
              <a:rPr lang="en-GB" dirty="0"/>
              <a:t>topics </a:t>
            </a:r>
            <a:r>
              <a:rPr lang="en-GB" dirty="0" smtClean="0"/>
              <a:t>with friends or </a:t>
            </a:r>
            <a:r>
              <a:rPr lang="en-GB" dirty="0"/>
              <a:t>in group </a:t>
            </a:r>
          </a:p>
          <a:p>
            <a:r>
              <a:rPr lang="en-GB" dirty="0" smtClean="0"/>
              <a:t>Argue </a:t>
            </a:r>
            <a:r>
              <a:rPr lang="en-GB" dirty="0"/>
              <a:t>or debate a subject with </a:t>
            </a:r>
            <a:r>
              <a:rPr lang="en-GB" dirty="0" smtClean="0"/>
              <a:t>yourself/others </a:t>
            </a:r>
            <a:endParaRPr lang="en-GB" dirty="0"/>
          </a:p>
          <a:p>
            <a:r>
              <a:rPr lang="en-GB" dirty="0" smtClean="0"/>
              <a:t>Teach </a:t>
            </a:r>
            <a:r>
              <a:rPr lang="en-GB" dirty="0"/>
              <a:t>other </a:t>
            </a:r>
            <a:r>
              <a:rPr lang="en-GB" dirty="0" smtClean="0"/>
              <a:t>people</a:t>
            </a:r>
          </a:p>
          <a:p>
            <a:r>
              <a:rPr lang="en-GB" dirty="0" smtClean="0"/>
              <a:t>Set information to a tune to remember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8269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186</TotalTime>
  <Words>424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Learning Styles</vt:lpstr>
      <vt:lpstr>Learning intentions</vt:lpstr>
      <vt:lpstr>Learning Styles</vt:lpstr>
      <vt:lpstr>Task 2: Spider Diagram</vt:lpstr>
      <vt:lpstr>PowerPoint Presentation</vt:lpstr>
      <vt:lpstr>Which learning style is this?</vt:lpstr>
      <vt:lpstr>Which learning style is this?</vt:lpstr>
      <vt:lpstr>So this must be…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Study Skills</dc:title>
  <dc:creator>Mr Watson</dc:creator>
  <cp:lastModifiedBy>Watson, Scott</cp:lastModifiedBy>
  <cp:revision>24</cp:revision>
  <cp:lastPrinted>2015-09-08T14:37:44Z</cp:lastPrinted>
  <dcterms:created xsi:type="dcterms:W3CDTF">2014-10-20T11:22:25Z</dcterms:created>
  <dcterms:modified xsi:type="dcterms:W3CDTF">2015-09-08T14:51:09Z</dcterms:modified>
</cp:coreProperties>
</file>