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3" r:id="rId3"/>
    <p:sldId id="262"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73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D6C27F-A229-4341-AB9A-DF1CCA5DA4C9}" type="datetimeFigureOut">
              <a:rPr lang="en-GB" smtClean="0"/>
              <a:t>15/05/2015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36B40-2C45-4E3E-B688-AA667E241E8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6C27F-A229-4341-AB9A-DF1CCA5DA4C9}" type="datetimeFigureOut">
              <a:rPr lang="en-GB" smtClean="0"/>
              <a:t>15/05/2015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36B40-2C45-4E3E-B688-AA667E241E8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6C27F-A229-4341-AB9A-DF1CCA5DA4C9}" type="datetimeFigureOut">
              <a:rPr lang="en-GB" smtClean="0"/>
              <a:t>15/05/2015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36B40-2C45-4E3E-B688-AA667E241E8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6C27F-A229-4341-AB9A-DF1CCA5DA4C9}" type="datetimeFigureOut">
              <a:rPr lang="en-GB" smtClean="0"/>
              <a:t>15/05/2015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36B40-2C45-4E3E-B688-AA667E241E8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D6C27F-A229-4341-AB9A-DF1CCA5DA4C9}" type="datetimeFigureOut">
              <a:rPr lang="en-GB" smtClean="0"/>
              <a:t>15/05/2015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36B40-2C45-4E3E-B688-AA667E241E80}"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D6C27F-A229-4341-AB9A-DF1CCA5DA4C9}" type="datetimeFigureOut">
              <a:rPr lang="en-GB" smtClean="0"/>
              <a:t>15/05/2015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D36B40-2C45-4E3E-B688-AA667E241E8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D6C27F-A229-4341-AB9A-DF1CCA5DA4C9}" type="datetimeFigureOut">
              <a:rPr lang="en-GB" smtClean="0"/>
              <a:t>15/05/2015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D36B40-2C45-4E3E-B688-AA667E241E8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D6C27F-A229-4341-AB9A-DF1CCA5DA4C9}" type="datetimeFigureOut">
              <a:rPr lang="en-GB" smtClean="0"/>
              <a:t>15/05/2015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D36B40-2C45-4E3E-B688-AA667E241E8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D6C27F-A229-4341-AB9A-DF1CCA5DA4C9}" type="datetimeFigureOut">
              <a:rPr lang="en-GB" smtClean="0"/>
              <a:t>15/05/2015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D36B40-2C45-4E3E-B688-AA667E241E8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6C27F-A229-4341-AB9A-DF1CCA5DA4C9}" type="datetimeFigureOut">
              <a:rPr lang="en-GB" smtClean="0"/>
              <a:t>15/05/2015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D36B40-2C45-4E3E-B688-AA667E241E80}"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6D6C27F-A229-4341-AB9A-DF1CCA5DA4C9}" type="datetimeFigureOut">
              <a:rPr lang="en-GB" smtClean="0"/>
              <a:t>15/05/2015</a:t>
            </a:fld>
            <a:endParaRPr lang="en-GB"/>
          </a:p>
        </p:txBody>
      </p:sp>
      <p:sp>
        <p:nvSpPr>
          <p:cNvPr id="9" name="Slide Number Placeholder 8"/>
          <p:cNvSpPr>
            <a:spLocks noGrp="1"/>
          </p:cNvSpPr>
          <p:nvPr>
            <p:ph type="sldNum" sz="quarter" idx="11"/>
          </p:nvPr>
        </p:nvSpPr>
        <p:spPr/>
        <p:txBody>
          <a:bodyPr/>
          <a:lstStyle/>
          <a:p>
            <a:fld id="{77D36B40-2C45-4E3E-B688-AA667E241E80}"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7D36B40-2C45-4E3E-B688-AA667E241E80}"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6D6C27F-A229-4341-AB9A-DF1CCA5DA4C9}" type="datetimeFigureOut">
              <a:rPr lang="en-GB" smtClean="0"/>
              <a:t>15/05/2015</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88840"/>
            <a:ext cx="7772400" cy="1780108"/>
          </a:xfrm>
        </p:spPr>
        <p:txBody>
          <a:bodyPr>
            <a:noAutofit/>
          </a:bodyPr>
          <a:lstStyle/>
          <a:p>
            <a:pPr algn="r"/>
            <a:r>
              <a:rPr lang="en-GB" sz="6000" dirty="0" smtClean="0"/>
              <a:t>Learner Journey </a:t>
            </a:r>
            <a:br>
              <a:rPr lang="en-GB" sz="6000" dirty="0" smtClean="0"/>
            </a:br>
            <a:r>
              <a:rPr lang="en-GB" sz="6000" dirty="0"/>
              <a:t/>
            </a:r>
            <a:br>
              <a:rPr lang="en-GB" sz="6000" dirty="0"/>
            </a:br>
            <a:r>
              <a:rPr lang="en-GB" sz="6000" dirty="0" smtClean="0"/>
              <a:t>Introduction</a:t>
            </a:r>
            <a:endParaRPr lang="en-GB" sz="6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4221088"/>
            <a:ext cx="4576057" cy="25740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88640"/>
            <a:ext cx="1548384" cy="1895856"/>
          </a:xfrm>
          <a:prstGeom prst="rect">
            <a:avLst/>
          </a:prstGeom>
        </p:spPr>
      </p:pic>
    </p:spTree>
    <p:extLst>
      <p:ext uri="{BB962C8B-B14F-4D97-AF65-F5344CB8AC3E}">
        <p14:creationId xmlns:p14="http://schemas.microsoft.com/office/powerpoint/2010/main" val="2980975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09" y="288032"/>
            <a:ext cx="8460432" cy="6569968"/>
          </a:xfrm>
        </p:spPr>
        <p:txBody>
          <a:bodyPr>
            <a:normAutofit/>
          </a:bodyPr>
          <a:lstStyle/>
          <a:p>
            <a:r>
              <a:rPr lang="en-GB" b="1" dirty="0"/>
              <a:t>Essentially, the Learner Journey at EHS is all about how each individual engages with options, choices, opportunities and experiences that are available between entry and exit points (start and finish of school). </a:t>
            </a:r>
            <a:endParaRPr lang="en-GB" b="1" dirty="0" smtClean="0"/>
          </a:p>
          <a:p>
            <a:endParaRPr lang="en-GB" b="1" dirty="0"/>
          </a:p>
          <a:p>
            <a:r>
              <a:rPr lang="en-GB" b="1" dirty="0"/>
              <a:t>The key aim for our school is to ensure that each individual student leaves school with a positive destination that is fully appropriate to their personal skills, qualities, abilities and interests. </a:t>
            </a:r>
            <a:endParaRPr lang="en-GB" dirty="0"/>
          </a:p>
          <a:p>
            <a:r>
              <a:rPr lang="en-GB" b="1" dirty="0"/>
              <a:t> </a:t>
            </a:r>
            <a:endParaRPr lang="en-GB" dirty="0"/>
          </a:p>
          <a:p>
            <a:r>
              <a:rPr lang="en-GB" b="1" dirty="0"/>
              <a:t>This destination should be the </a:t>
            </a:r>
            <a:r>
              <a:rPr lang="en-GB" b="1" i="1" dirty="0"/>
              <a:t>preferred</a:t>
            </a:r>
            <a:r>
              <a:rPr lang="en-GB" b="1" dirty="0"/>
              <a:t> option for the individual who should also be equipped with sustainable, transferable employability skills such as numeracy, ICT skills, teamwork, research skills, creativity and effective communication</a:t>
            </a:r>
            <a:r>
              <a:rPr lang="en-GB" b="1" dirty="0" smtClean="0"/>
              <a:t>.</a:t>
            </a:r>
            <a:endParaRPr lang="en-GB" dirty="0"/>
          </a:p>
          <a:p>
            <a:endParaRPr lang="en-GB" b="1" dirty="0"/>
          </a:p>
          <a:p>
            <a:r>
              <a:rPr lang="en-GB" b="1" dirty="0"/>
              <a:t>Destinations include college, university, employment, volunteering, Modern Apprenticeships, training and running your own business. These could also be considered as stepping stones towards the destination. </a:t>
            </a:r>
            <a:endParaRPr lang="en-GB" b="1" dirty="0" smtClean="0"/>
          </a:p>
          <a:p>
            <a:endParaRPr lang="en-GB" b="1" dirty="0"/>
          </a:p>
          <a:p>
            <a:endParaRPr lang="en-GB" dirty="0"/>
          </a:p>
          <a:p>
            <a:endParaRPr lang="en-GB" dirty="0"/>
          </a:p>
        </p:txBody>
      </p:sp>
    </p:spTree>
    <p:extLst>
      <p:ext uri="{BB962C8B-B14F-4D97-AF65-F5344CB8AC3E}">
        <p14:creationId xmlns:p14="http://schemas.microsoft.com/office/powerpoint/2010/main" val="1024020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2069" name="Picture 21"/>
          <p:cNvPicPr>
            <a:picLocks noChangeAspect="1" noChangeArrowheads="1"/>
          </p:cNvPicPr>
          <p:nvPr/>
        </p:nvPicPr>
        <p:blipFill rotWithShape="1">
          <a:blip r:embed="rId2">
            <a:extLst>
              <a:ext uri="{28A0092B-C50C-407E-A947-70E740481C1C}">
                <a14:useLocalDpi xmlns:a14="http://schemas.microsoft.com/office/drawing/2010/main" val="0"/>
              </a:ext>
            </a:extLst>
          </a:blip>
          <a:srcRect l="1995" t="3551" r="22944" b="9683"/>
          <a:stretch/>
        </p:blipFill>
        <p:spPr bwMode="auto">
          <a:xfrm>
            <a:off x="107504" y="0"/>
            <a:ext cx="903649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9824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92" t="17457" r="14228" b="6675"/>
          <a:stretch/>
        </p:blipFill>
        <p:spPr bwMode="auto">
          <a:xfrm>
            <a:off x="107504" y="116632"/>
            <a:ext cx="9036496" cy="6624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1652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63" y="-46415"/>
            <a:ext cx="9144000" cy="6711460"/>
          </a:xfrm>
          <a:prstGeom prst="rect">
            <a:avLst/>
          </a:prstGeom>
        </p:spPr>
      </p:pic>
      <p:sp>
        <p:nvSpPr>
          <p:cNvPr id="3" name="TextBox 2"/>
          <p:cNvSpPr txBox="1"/>
          <p:nvPr/>
        </p:nvSpPr>
        <p:spPr>
          <a:xfrm>
            <a:off x="2843808" y="4811125"/>
            <a:ext cx="1800200" cy="369332"/>
          </a:xfrm>
          <a:prstGeom prst="rect">
            <a:avLst/>
          </a:prstGeom>
          <a:noFill/>
        </p:spPr>
        <p:txBody>
          <a:bodyPr wrap="square" rtlCol="0">
            <a:spAutoFit/>
          </a:bodyPr>
          <a:lstStyle/>
          <a:p>
            <a:r>
              <a:rPr lang="en-GB" dirty="0" smtClean="0"/>
              <a:t>HWB</a:t>
            </a:r>
            <a:endParaRPr lang="en-GB" dirty="0"/>
          </a:p>
        </p:txBody>
      </p:sp>
      <p:sp>
        <p:nvSpPr>
          <p:cNvPr id="4" name="TextBox 3"/>
          <p:cNvSpPr txBox="1"/>
          <p:nvPr/>
        </p:nvSpPr>
        <p:spPr>
          <a:xfrm>
            <a:off x="3777444" y="793185"/>
            <a:ext cx="1800200" cy="369332"/>
          </a:xfrm>
          <a:prstGeom prst="rect">
            <a:avLst/>
          </a:prstGeom>
          <a:noFill/>
        </p:spPr>
        <p:txBody>
          <a:bodyPr wrap="square" rtlCol="0">
            <a:spAutoFit/>
          </a:bodyPr>
          <a:lstStyle/>
          <a:p>
            <a:r>
              <a:rPr lang="en-GB" dirty="0" smtClean="0"/>
              <a:t>Achievement</a:t>
            </a:r>
            <a:endParaRPr lang="en-GB" dirty="0"/>
          </a:p>
        </p:txBody>
      </p:sp>
      <p:sp>
        <p:nvSpPr>
          <p:cNvPr id="5" name="TextBox 4"/>
          <p:cNvSpPr txBox="1"/>
          <p:nvPr/>
        </p:nvSpPr>
        <p:spPr>
          <a:xfrm>
            <a:off x="6372200" y="2586053"/>
            <a:ext cx="1800200" cy="369332"/>
          </a:xfrm>
          <a:prstGeom prst="rect">
            <a:avLst/>
          </a:prstGeom>
          <a:noFill/>
        </p:spPr>
        <p:txBody>
          <a:bodyPr wrap="square" rtlCol="0">
            <a:spAutoFit/>
          </a:bodyPr>
          <a:lstStyle/>
          <a:p>
            <a:r>
              <a:rPr lang="en-GB" dirty="0" smtClean="0"/>
              <a:t>Careers</a:t>
            </a:r>
            <a:endParaRPr lang="en-GB" dirty="0"/>
          </a:p>
        </p:txBody>
      </p:sp>
      <p:sp>
        <p:nvSpPr>
          <p:cNvPr id="6" name="TextBox 5"/>
          <p:cNvSpPr txBox="1"/>
          <p:nvPr/>
        </p:nvSpPr>
        <p:spPr>
          <a:xfrm>
            <a:off x="1866793" y="2458682"/>
            <a:ext cx="1368152" cy="369332"/>
          </a:xfrm>
          <a:prstGeom prst="rect">
            <a:avLst/>
          </a:prstGeom>
          <a:noFill/>
        </p:spPr>
        <p:txBody>
          <a:bodyPr wrap="square" rtlCol="0">
            <a:spAutoFit/>
          </a:bodyPr>
          <a:lstStyle/>
          <a:p>
            <a:r>
              <a:rPr lang="en-GB" dirty="0" smtClean="0"/>
              <a:t>Attainment</a:t>
            </a:r>
            <a:endParaRPr lang="en-GB" dirty="0"/>
          </a:p>
        </p:txBody>
      </p:sp>
      <p:sp>
        <p:nvSpPr>
          <p:cNvPr id="7" name="TextBox 6"/>
          <p:cNvSpPr txBox="1"/>
          <p:nvPr/>
        </p:nvSpPr>
        <p:spPr>
          <a:xfrm>
            <a:off x="5577644" y="4817657"/>
            <a:ext cx="1800200" cy="369332"/>
          </a:xfrm>
          <a:prstGeom prst="rect">
            <a:avLst/>
          </a:prstGeom>
          <a:noFill/>
        </p:spPr>
        <p:txBody>
          <a:bodyPr wrap="square" rtlCol="0">
            <a:spAutoFit/>
          </a:bodyPr>
          <a:lstStyle/>
          <a:p>
            <a:r>
              <a:rPr lang="en-GB" dirty="0" smtClean="0"/>
              <a:t>Personal</a:t>
            </a:r>
            <a:endParaRPr lang="en-GB" dirty="0"/>
          </a:p>
        </p:txBody>
      </p:sp>
    </p:spTree>
    <p:extLst>
      <p:ext uri="{BB962C8B-B14F-4D97-AF65-F5344CB8AC3E}">
        <p14:creationId xmlns:p14="http://schemas.microsoft.com/office/powerpoint/2010/main" val="3248229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3919" y="1268760"/>
            <a:ext cx="5524500" cy="5048250"/>
          </a:xfrm>
          <a:prstGeom prst="rect">
            <a:avLst/>
          </a:prstGeom>
        </p:spPr>
      </p:pic>
      <p:sp>
        <p:nvSpPr>
          <p:cNvPr id="5" name="TextBox 4"/>
          <p:cNvSpPr txBox="1"/>
          <p:nvPr/>
        </p:nvSpPr>
        <p:spPr>
          <a:xfrm>
            <a:off x="5292080" y="2023973"/>
            <a:ext cx="1440160" cy="954107"/>
          </a:xfrm>
          <a:prstGeom prst="rect">
            <a:avLst/>
          </a:prstGeom>
          <a:noFill/>
        </p:spPr>
        <p:txBody>
          <a:bodyPr wrap="square" rtlCol="0">
            <a:spAutoFit/>
          </a:bodyPr>
          <a:lstStyle/>
          <a:p>
            <a:r>
              <a:rPr lang="en-GB" sz="2800" dirty="0" smtClean="0">
                <a:solidFill>
                  <a:schemeClr val="bg1"/>
                </a:solidFill>
              </a:rPr>
              <a:t>Learner Journey</a:t>
            </a:r>
            <a:endParaRPr lang="en-GB" sz="2800" dirty="0">
              <a:solidFill>
                <a:schemeClr val="bg1"/>
              </a:solidFill>
            </a:endParaRPr>
          </a:p>
        </p:txBody>
      </p:sp>
      <p:sp>
        <p:nvSpPr>
          <p:cNvPr id="7" name="TextBox 6"/>
          <p:cNvSpPr txBox="1"/>
          <p:nvPr/>
        </p:nvSpPr>
        <p:spPr>
          <a:xfrm>
            <a:off x="2411760" y="2177437"/>
            <a:ext cx="1440160" cy="523220"/>
          </a:xfrm>
          <a:prstGeom prst="rect">
            <a:avLst/>
          </a:prstGeom>
          <a:noFill/>
        </p:spPr>
        <p:txBody>
          <a:bodyPr wrap="square" rtlCol="0">
            <a:spAutoFit/>
          </a:bodyPr>
          <a:lstStyle/>
          <a:p>
            <a:r>
              <a:rPr lang="en-GB" sz="2800" dirty="0" smtClean="0">
                <a:solidFill>
                  <a:schemeClr val="bg1"/>
                </a:solidFill>
              </a:rPr>
              <a:t>HWB</a:t>
            </a:r>
            <a:endParaRPr lang="en-GB" sz="2800" dirty="0">
              <a:solidFill>
                <a:schemeClr val="bg1"/>
              </a:solidFill>
            </a:endParaRPr>
          </a:p>
        </p:txBody>
      </p:sp>
      <p:sp>
        <p:nvSpPr>
          <p:cNvPr id="8" name="TextBox 7"/>
          <p:cNvSpPr txBox="1"/>
          <p:nvPr/>
        </p:nvSpPr>
        <p:spPr>
          <a:xfrm>
            <a:off x="3851920" y="4653136"/>
            <a:ext cx="1728192" cy="523220"/>
          </a:xfrm>
          <a:prstGeom prst="rect">
            <a:avLst/>
          </a:prstGeom>
          <a:noFill/>
        </p:spPr>
        <p:txBody>
          <a:bodyPr wrap="square" rtlCol="0">
            <a:spAutoFit/>
          </a:bodyPr>
          <a:lstStyle/>
          <a:p>
            <a:r>
              <a:rPr lang="en-GB" sz="2800" dirty="0" smtClean="0">
                <a:solidFill>
                  <a:schemeClr val="tx2"/>
                </a:solidFill>
              </a:rPr>
              <a:t>Subjects</a:t>
            </a:r>
            <a:endParaRPr lang="en-GB" sz="2800" dirty="0">
              <a:solidFill>
                <a:schemeClr val="tx2"/>
              </a:solidFill>
            </a:endParaRPr>
          </a:p>
        </p:txBody>
      </p:sp>
    </p:spTree>
    <p:extLst>
      <p:ext uri="{BB962C8B-B14F-4D97-AF65-F5344CB8AC3E}">
        <p14:creationId xmlns:p14="http://schemas.microsoft.com/office/powerpoint/2010/main" val="30984166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TotalTime>
  <Words>82</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Adjacency</vt:lpstr>
      <vt:lpstr>Learner Journey   Introduction</vt:lpstr>
      <vt:lpstr>PowerPoint Presentation</vt:lpstr>
      <vt:lpstr>PowerPoint Presentation</vt:lpstr>
      <vt:lpstr>PowerPoint Presentation</vt:lpstr>
      <vt:lpstr>PowerPoint Presentation</vt:lpstr>
      <vt:lpstr>PowerPoint Presentation</vt:lpstr>
    </vt:vector>
  </TitlesOfParts>
  <Company>Scottish Borders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Learner Journey   Introduction</dc:title>
  <dc:creator>Ferguson, David</dc:creator>
  <cp:lastModifiedBy>Ferguson, David</cp:lastModifiedBy>
  <cp:revision>3</cp:revision>
  <dcterms:created xsi:type="dcterms:W3CDTF">2015-05-15T11:12:29Z</dcterms:created>
  <dcterms:modified xsi:type="dcterms:W3CDTF">2015-05-15T11:33:01Z</dcterms:modified>
</cp:coreProperties>
</file>