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handoutMasterIdLst>
    <p:handoutMasterId r:id="rId12"/>
  </p:handoutMasterIdLst>
  <p:sldIdLst>
    <p:sldId id="256" r:id="rId5"/>
    <p:sldId id="258" r:id="rId6"/>
    <p:sldId id="264" r:id="rId7"/>
    <p:sldId id="265" r:id="rId8"/>
    <p:sldId id="266" r:id="rId9"/>
    <p:sldId id="267" r:id="rId10"/>
    <p:sldId id="263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776"/>
    <a:srgbClr val="FFFFFF"/>
    <a:srgbClr val="0066CC"/>
    <a:srgbClr val="00539F"/>
    <a:srgbClr val="7BA282"/>
    <a:srgbClr val="91A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4" autoAdjust="0"/>
    <p:restoredTop sz="99049" autoAdjust="0"/>
  </p:normalViewPr>
  <p:slideViewPr>
    <p:cSldViewPr snapToGrid="0" snapToObjects="1">
      <p:cViewPr>
        <p:scale>
          <a:sx n="150" d="100"/>
          <a:sy n="150" d="100"/>
        </p:scale>
        <p:origin x="846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A97-3EC8-4D77-B47D-EE3801A4C1B0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DE57-5C38-4439-B24C-BFA74AE48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 2_BLANK_PPT_c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6858"/>
            <a:ext cx="9107424" cy="6844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427" y="4453464"/>
            <a:ext cx="1163193" cy="11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462" y="2191413"/>
            <a:ext cx="7911337" cy="393475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b="1" dirty="0" smtClean="0">
                <a:solidFill>
                  <a:srgbClr val="7F7F7F"/>
                </a:solidFill>
              </a:rPr>
              <a:t>IN THIS ACTIVITY YOU’LL:</a:t>
            </a:r>
            <a:br>
              <a:rPr lang="en-GB" sz="1800" b="1" dirty="0" smtClean="0">
                <a:solidFill>
                  <a:srgbClr val="7F7F7F"/>
                </a:solidFill>
              </a:rPr>
            </a:br>
            <a:endParaRPr lang="en-GB" sz="1800" b="1" dirty="0" smtClean="0">
              <a:solidFill>
                <a:srgbClr val="7F7F7F"/>
              </a:solidFill>
            </a:endParaRPr>
          </a:p>
          <a:p>
            <a:pPr marL="252000" indent="-2520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7F7F7F"/>
                </a:solidFill>
              </a:rPr>
              <a:t>Understand the importance of a good first impression</a:t>
            </a:r>
          </a:p>
          <a:p>
            <a:pPr marL="252000" indent="-2520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7F7F7F"/>
                </a:solidFill>
              </a:rPr>
              <a:t>Demonstrate how to make a good first impression</a:t>
            </a:r>
          </a:p>
          <a:p>
            <a:pPr marL="252000" indent="-2520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7F7F7F"/>
                </a:solidFill>
              </a:rPr>
              <a:t>Know some positive ways to stand out from the crowd.</a:t>
            </a:r>
            <a:endParaRPr lang="en-US" sz="16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3" y="2817061"/>
            <a:ext cx="5303012" cy="37160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462" y="2191414"/>
            <a:ext cx="7217071" cy="142385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b="1" dirty="0" smtClean="0">
                <a:solidFill>
                  <a:srgbClr val="7F7F7F"/>
                </a:solidFill>
              </a:rPr>
              <a:t>IMPRESS WITH YOUR:</a:t>
            </a:r>
            <a:br>
              <a:rPr lang="en-GB" sz="1800" b="1" dirty="0" smtClean="0">
                <a:solidFill>
                  <a:srgbClr val="7F7F7F"/>
                </a:solidFill>
              </a:rPr>
            </a:br>
            <a:endParaRPr lang="en-GB" sz="1800" b="1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462" y="2191413"/>
            <a:ext cx="7911337" cy="393475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b="1" dirty="0" smtClean="0">
                <a:solidFill>
                  <a:srgbClr val="7F7F7F"/>
                </a:solidFill>
              </a:rPr>
              <a:t>HOW WOULD YOU MAKE A GOOD IMPRESSION WHEN YOU:</a:t>
            </a:r>
            <a:br>
              <a:rPr lang="en-GB" sz="1800" b="1" dirty="0" smtClean="0">
                <a:solidFill>
                  <a:srgbClr val="7F7F7F"/>
                </a:solidFill>
              </a:rPr>
            </a:br>
            <a:endParaRPr lang="en-GB" sz="1800" b="1" dirty="0" smtClean="0">
              <a:solidFill>
                <a:srgbClr val="7F7F7F"/>
              </a:solidFill>
            </a:endParaRPr>
          </a:p>
          <a:p>
            <a:pPr marL="252000" indent="-2520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7F7F7F"/>
                </a:solidFill>
              </a:rPr>
              <a:t>Walk into an interview room and greet the interviewer?</a:t>
            </a:r>
          </a:p>
          <a:p>
            <a:pPr marL="252000" indent="-2520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7F7F7F"/>
                </a:solidFill>
              </a:rPr>
              <a:t>Meet the manager in a shop or other business and ask if there are any job opportunities?</a:t>
            </a:r>
          </a:p>
          <a:p>
            <a:pPr marL="252000" indent="-2520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7F7F7F"/>
                </a:solidFill>
              </a:rPr>
              <a:t>Meet a recruiter at an open day or careers fair, and ask about the company and the jobs on offer?</a:t>
            </a:r>
            <a:endParaRPr lang="en-US" sz="16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462" y="2191413"/>
            <a:ext cx="7911337" cy="393475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b="1" dirty="0" smtClean="0">
                <a:solidFill>
                  <a:srgbClr val="7F7F7F"/>
                </a:solidFill>
              </a:rPr>
              <a:t>MAKING A GOOD IMPRESSION</a:t>
            </a:r>
            <a:br>
              <a:rPr lang="en-GB" sz="1800" b="1" dirty="0" smtClean="0">
                <a:solidFill>
                  <a:srgbClr val="7F7F7F"/>
                </a:solidFill>
              </a:rPr>
            </a:br>
            <a:endParaRPr lang="en-GB" sz="1800" b="1" dirty="0" smtClean="0">
              <a:solidFill>
                <a:srgbClr val="7F7F7F"/>
              </a:solidFill>
            </a:endParaRPr>
          </a:p>
          <a:p>
            <a:pPr marL="252000" indent="-2520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7F7F7F"/>
                </a:solidFill>
              </a:rPr>
              <a:t>Be prepared</a:t>
            </a:r>
          </a:p>
          <a:p>
            <a:pPr marL="252000" indent="-2520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7F7F7F"/>
                </a:solidFill>
              </a:rPr>
              <a:t>Be yourself</a:t>
            </a:r>
          </a:p>
          <a:p>
            <a:pPr marL="252000" indent="-2520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7F7F7F"/>
                </a:solidFill>
              </a:rPr>
              <a:t>Be well groomed</a:t>
            </a:r>
          </a:p>
          <a:p>
            <a:pPr marL="252000" indent="-2520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7F7F7F"/>
                </a:solidFill>
              </a:rPr>
              <a:t>Be friendly and confident</a:t>
            </a:r>
          </a:p>
          <a:p>
            <a:pPr marL="252000" indent="-2520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7F7F7F"/>
                </a:solidFill>
              </a:rPr>
              <a:t>Be aware of your nervous habits</a:t>
            </a:r>
          </a:p>
          <a:p>
            <a:pPr marL="252000" indent="-2520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7F7F7F"/>
                </a:solidFill>
              </a:rPr>
              <a:t>Be polite and attentive.</a:t>
            </a:r>
            <a:endParaRPr lang="en-US" sz="16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5488" y="2646363"/>
            <a:ext cx="5070475" cy="363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 Store Manager the skill of presenting yourself in the correct way is used everyday in all interactions with Customers and Colleagues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example is when we engage with the local community. The advantage of making a great impression not only allows you to build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communicate more effectively but paints a great impression of Tesco and our brand. Selecting the appreciate dress is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important, whether that be business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dress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suit)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more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a more casual approach to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people at ease. Good posture and body language all help create a great first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impression and give you confidence.  Engaging, listening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responding in the right tone and volume is also really important.</a:t>
            </a:r>
          </a:p>
          <a:p>
            <a:endParaRPr lang="en-GB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 Store Manager in Gerrards Cross in Buckinghamshire. I think I have the best job in Tesco. Not only is every day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and challenging, but I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to lead and coach a great team of people with one goal - to make every customer have a great experience every time.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400" dirty="0">
              <a:solidFill>
                <a:srgbClr val="404040"/>
              </a:solidFill>
              <a:cs typeface="Arial" charset="0"/>
            </a:endParaRPr>
          </a:p>
        </p:txBody>
      </p:sp>
      <p:sp>
        <p:nvSpPr>
          <p:cNvPr id="13314" name="Title 1"/>
          <p:cNvSpPr txBox="1">
            <a:spLocks/>
          </p:cNvSpPr>
          <p:nvPr/>
        </p:nvSpPr>
        <p:spPr bwMode="auto">
          <a:xfrm>
            <a:off x="769938" y="2082800"/>
            <a:ext cx="7772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GB" b="1">
                <a:solidFill>
                  <a:srgbClr val="7F7F7F"/>
                </a:solidFill>
                <a:latin typeface="Calibri" pitchFamily="34" charset="0"/>
              </a:rPr>
              <a:t>CASE STUDY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6573838" y="4581525"/>
            <a:ext cx="2089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Tesco Handmade Light"/>
              </a:rPr>
              <a:t>Please include a photo of yourself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6144440" y="5445224"/>
            <a:ext cx="25193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Tesco Handmade Light"/>
              </a:rPr>
              <a:t>James Lingard, Store </a:t>
            </a:r>
            <a:r>
              <a:rPr lang="en-GB" sz="1400" dirty="0" smtClean="0">
                <a:latin typeface="Tesco Handmade Light"/>
              </a:rPr>
              <a:t>Manager</a:t>
            </a:r>
            <a:r>
              <a:rPr lang="en-GB" sz="1400" smtClean="0">
                <a:latin typeface="Tesco Handmade Light"/>
              </a:rPr>
              <a:t>, Tesco Young </a:t>
            </a:r>
            <a:r>
              <a:rPr lang="en-GB" sz="1400" dirty="0" smtClean="0">
                <a:latin typeface="Tesco Handmade Light"/>
              </a:rPr>
              <a:t>People’s </a:t>
            </a:r>
            <a:r>
              <a:rPr lang="en-GB" sz="1400" smtClean="0">
                <a:latin typeface="Tesco Handmade Light"/>
              </a:rPr>
              <a:t>Panel member. </a:t>
            </a:r>
            <a:r>
              <a:rPr lang="en-GB" sz="1400" dirty="0">
                <a:latin typeface="Tesco Handmade Light"/>
              </a:rPr>
              <a:t>Joined </a:t>
            </a:r>
            <a:r>
              <a:rPr lang="en-GB" sz="1400" dirty="0" smtClean="0">
                <a:latin typeface="Tesco Handmade Light"/>
              </a:rPr>
              <a:t>Tesco in </a:t>
            </a:r>
            <a:r>
              <a:rPr lang="en-GB" sz="1400" dirty="0">
                <a:latin typeface="Tesco Handmade Light"/>
              </a:rPr>
              <a:t>2005.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8525" y="2216150"/>
            <a:ext cx="2684463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0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1" y="2685009"/>
            <a:ext cx="3128433" cy="36589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112747"/>
            <a:ext cx="6173570" cy="47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7F7F7F"/>
                </a:solidFill>
              </a:rPr>
              <a:t>WHAT ARE YOU GOING TO DO DIFFERENTLY?</a:t>
            </a:r>
            <a:endParaRPr lang="en-GB" sz="1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sharepoint/v3/field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553</TotalTime>
  <Words>242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Ferguson, David</cp:lastModifiedBy>
  <cp:revision>76</cp:revision>
  <cp:lastPrinted>2015-06-09T12:18:00Z</cp:lastPrinted>
  <dcterms:created xsi:type="dcterms:W3CDTF">2014-08-19T13:49:17Z</dcterms:created>
  <dcterms:modified xsi:type="dcterms:W3CDTF">2015-06-09T13:18:00Z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