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6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192558-488C-475B-9B1C-CE9F36C3FB56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451AE2-B823-4E94-9C00-70C7BA4658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872208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EMPLOYABILITY SKILLS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132856"/>
            <a:ext cx="4437112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TOP TEN skills that EMPLOYERS are looking for in new EMPLOYEES…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780928"/>
            <a:ext cx="2060083" cy="252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9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Work confidently within a group 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2</a:t>
            </a:r>
            <a:br>
              <a:rPr lang="en-GB" dirty="0" smtClean="0">
                <a:effectLst/>
              </a:rPr>
            </a:br>
            <a:r>
              <a:rPr lang="en-GB" sz="4000" dirty="0" smtClean="0">
                <a:effectLst/>
              </a:rPr>
              <a:t>TEAMWORK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71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445224"/>
            <a:ext cx="6120680" cy="882119"/>
          </a:xfrm>
        </p:spPr>
        <p:txBody>
          <a:bodyPr/>
          <a:lstStyle/>
          <a:p>
            <a:r>
              <a:rPr lang="en-GB" dirty="0" smtClean="0">
                <a:effectLst/>
              </a:rPr>
              <a:t>Able to express your ideas clearly and confidently in speech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</a:rPr>
              <a:t>1</a:t>
            </a:r>
            <a:r>
              <a:rPr lang="en-GB" sz="4000" dirty="0">
                <a:ea typeface="Calibri"/>
                <a:cs typeface="Times New Roman"/>
              </a:rPr>
              <a:t/>
            </a:r>
            <a:br>
              <a:rPr lang="en-GB" sz="4000" dirty="0">
                <a:ea typeface="Calibri"/>
                <a:cs typeface="Times New Roman"/>
              </a:rPr>
            </a:br>
            <a:r>
              <a:rPr lang="en-GB" dirty="0" smtClean="0">
                <a:effectLst/>
              </a:rPr>
              <a:t>VERBAL COMMUNICATION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14362"/>
            <a:ext cx="4104456" cy="315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4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Manage time effectively, prioritising tasks and able to work to deadlines.</a:t>
            </a:r>
            <a:endParaRPr lang="en-GB" sz="2800" dirty="0"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10</a:t>
            </a:r>
            <a:r>
              <a:rPr lang="en-GB" sz="4000" dirty="0">
                <a:ea typeface="Calibri"/>
                <a:cs typeface="Times New Roman"/>
              </a:rPr>
              <a:t/>
            </a:r>
            <a:br>
              <a:rPr lang="en-GB" sz="4000" dirty="0">
                <a:ea typeface="Calibri"/>
                <a:cs typeface="Times New Roman"/>
              </a:rPr>
            </a:br>
            <a:r>
              <a:rPr lang="en-GB" dirty="0" smtClean="0">
                <a:effectLst/>
              </a:rPr>
              <a:t>TIME MANAGEMENT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50180"/>
            <a:ext cx="3960440" cy="302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Adapt successfully to changing situations &amp; environments</a:t>
            </a:r>
            <a:endParaRPr lang="en-GB" sz="2800" dirty="0"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9</a:t>
            </a:r>
            <a:r>
              <a:rPr lang="en-GB" sz="4000" dirty="0" smtClean="0">
                <a:cs typeface="Times New Roman"/>
              </a:rPr>
              <a:t/>
            </a:r>
            <a:br>
              <a:rPr lang="en-GB" sz="4000" dirty="0" smtClean="0">
                <a:cs typeface="Times New Roman"/>
              </a:rPr>
            </a:br>
            <a:r>
              <a:rPr lang="en-GB" dirty="0" smtClean="0">
                <a:effectLst/>
              </a:rPr>
              <a:t>FLEXIBILITY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58997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912768" cy="882119"/>
          </a:xfrm>
        </p:spPr>
        <p:txBody>
          <a:bodyPr/>
          <a:lstStyle/>
          <a:p>
            <a:r>
              <a:rPr lang="en-GB" dirty="0" smtClean="0">
                <a:effectLst/>
              </a:rPr>
              <a:t>Able to plan activities &amp; carry them through effectively</a:t>
            </a:r>
            <a:endParaRPr lang="en-GB" sz="2800" dirty="0"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</a:rPr>
              <a:t>8</a:t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PLANNING &amp; ORGANISING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04" y="908719"/>
            <a:ext cx="3847168" cy="256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Able to express yourself clearly in writing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dirty="0" smtClean="0">
                <a:effectLst/>
              </a:rPr>
              <a:t>7</a:t>
            </a:r>
            <a:br>
              <a:rPr lang="en-GB" dirty="0" smtClean="0">
                <a:effectLst/>
              </a:rPr>
            </a:br>
            <a:r>
              <a:rPr lang="en-GB" sz="4000" dirty="0" smtClean="0">
                <a:effectLst/>
              </a:rPr>
              <a:t>WRITTEN COMMUNICATION</a:t>
            </a:r>
            <a:endParaRPr lang="en-GB" sz="4000" dirty="0">
              <a:ea typeface="Calibri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4664"/>
            <a:ext cx="4320480" cy="323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effectLst/>
              </a:rPr>
              <a:t>Determination to get things done. Make things happen &amp; constantly looking for better ways of doing things.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</a:rPr>
              <a:t>6</a:t>
            </a:r>
            <a:br>
              <a:rPr lang="en-GB" dirty="0" smtClean="0">
                <a:effectLst/>
              </a:rPr>
            </a:br>
            <a:r>
              <a:rPr lang="en-GB" sz="4000" dirty="0" smtClean="0">
                <a:effectLst/>
              </a:rPr>
              <a:t>DRIVE</a:t>
            </a:r>
            <a:endParaRPr lang="en-GB" sz="4000" dirty="0">
              <a:ea typeface="Calibri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764703"/>
            <a:ext cx="4104456" cy="31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effectLst/>
              </a:rPr>
              <a:t>Able to act on initiative, identify opportunities &amp; proactive in putting forward ideas &amp; solutions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t"/>
            <a:r>
              <a:rPr lang="en-GB" dirty="0" smtClean="0">
                <a:effectLst/>
              </a:rPr>
              <a:t>5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INITIATIVE/SELF MOTIVATION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8680"/>
            <a:ext cx="2523356" cy="283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effectLst/>
              </a:rPr>
              <a:t>Gather information systematically to establish facts &amp; principles. Problem solving.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</a:rPr>
              <a:t>4</a:t>
            </a:r>
            <a:br>
              <a:rPr lang="en-GB" dirty="0" smtClean="0">
                <a:effectLst/>
              </a:rPr>
            </a:br>
            <a:r>
              <a:rPr lang="en-GB" sz="4000" dirty="0" smtClean="0">
                <a:effectLst/>
              </a:rPr>
              <a:t>ANALYSING &amp; INVESTIGATING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60648"/>
            <a:ext cx="3600400" cy="333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122541" cy="882119"/>
          </a:xfrm>
        </p:spPr>
        <p:txBody>
          <a:bodyPr/>
          <a:lstStyle/>
          <a:p>
            <a:r>
              <a:rPr lang="en-GB" dirty="0" smtClean="0">
                <a:effectLst/>
              </a:rPr>
              <a:t>Understand the commercial realities affecting the organisation.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3</a:t>
            </a:r>
            <a:br>
              <a:rPr lang="en-GB" dirty="0" smtClean="0">
                <a:effectLst/>
              </a:rPr>
            </a:br>
            <a:r>
              <a:rPr lang="en-GB" sz="4000" dirty="0" smtClean="0">
                <a:effectLst/>
              </a:rPr>
              <a:t>BUSINESS </a:t>
            </a:r>
            <a:r>
              <a:rPr lang="en-GB" sz="4000" dirty="0" smtClean="0">
                <a:effectLst/>
              </a:rPr>
              <a:t>AWARENESS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6672"/>
            <a:ext cx="4392488" cy="292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9281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131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EMPLOYABILITY SKILLS</vt:lpstr>
      <vt:lpstr>10 TIME MANAGEMENT</vt:lpstr>
      <vt:lpstr>9 FLEXIBILITY</vt:lpstr>
      <vt:lpstr>8 PLANNING &amp; ORGANISING</vt:lpstr>
      <vt:lpstr>7 WRITTEN COMMUNICATION</vt:lpstr>
      <vt:lpstr>6 DRIVE</vt:lpstr>
      <vt:lpstr>5 INITIATIVE/SELF MOTIVATION </vt:lpstr>
      <vt:lpstr>4 ANALYSING &amp; INVESTIGATING </vt:lpstr>
      <vt:lpstr>3 BUSINESS AWARENESS</vt:lpstr>
      <vt:lpstr>2 TEAMWORK </vt:lpstr>
      <vt:lpstr>1 VERBAL COMMUNICATION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</dc:creator>
  <cp:lastModifiedBy>Ferguson, David</cp:lastModifiedBy>
  <cp:revision>16</cp:revision>
  <dcterms:created xsi:type="dcterms:W3CDTF">2011-06-12T17:51:39Z</dcterms:created>
  <dcterms:modified xsi:type="dcterms:W3CDTF">2015-04-20T12:09:23Z</dcterms:modified>
</cp:coreProperties>
</file>