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5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C9CEF-878D-43EE-B34F-5595A16DF97E}" type="datetimeFigureOut">
              <a:rPr lang="en-GB" smtClean="0"/>
              <a:t>23/09/2015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13173-D5A1-4939-8522-BEEE14FC784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C9CEF-878D-43EE-B34F-5595A16DF97E}" type="datetimeFigureOut">
              <a:rPr lang="en-GB" smtClean="0"/>
              <a:t>23/09/2015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13173-D5A1-4939-8522-BEEE14FC784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C9CEF-878D-43EE-B34F-5595A16DF97E}" type="datetimeFigureOut">
              <a:rPr lang="en-GB" smtClean="0"/>
              <a:t>23/09/2015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13173-D5A1-4939-8522-BEEE14FC784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C9CEF-878D-43EE-B34F-5595A16DF97E}" type="datetimeFigureOut">
              <a:rPr lang="en-GB" smtClean="0"/>
              <a:t>23/09/2015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13173-D5A1-4939-8522-BEEE14FC784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C9CEF-878D-43EE-B34F-5595A16DF97E}" type="datetimeFigureOut">
              <a:rPr lang="en-GB" smtClean="0"/>
              <a:t>23/09/2015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13173-D5A1-4939-8522-BEEE14FC784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C9CEF-878D-43EE-B34F-5595A16DF97E}" type="datetimeFigureOut">
              <a:rPr lang="en-GB" smtClean="0"/>
              <a:t>23/09/2015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13173-D5A1-4939-8522-BEEE14FC7848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C9CEF-878D-43EE-B34F-5595A16DF97E}" type="datetimeFigureOut">
              <a:rPr lang="en-GB" smtClean="0"/>
              <a:t>23/09/2015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13173-D5A1-4939-8522-BEEE14FC784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C9CEF-878D-43EE-B34F-5595A16DF97E}" type="datetimeFigureOut">
              <a:rPr lang="en-GB" smtClean="0"/>
              <a:t>23/09/2015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13173-D5A1-4939-8522-BEEE14FC784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C9CEF-878D-43EE-B34F-5595A16DF97E}" type="datetimeFigureOut">
              <a:rPr lang="en-GB" smtClean="0"/>
              <a:t>23/09/2015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13173-D5A1-4939-8522-BEEE14FC784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C9CEF-878D-43EE-B34F-5595A16DF97E}" type="datetimeFigureOut">
              <a:rPr lang="en-GB" smtClean="0"/>
              <a:t>23/09/2015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A613173-D5A1-4939-8522-BEEE14FC784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C9CEF-878D-43EE-B34F-5595A16DF97E}" type="datetimeFigureOut">
              <a:rPr lang="en-GB" smtClean="0"/>
              <a:t>23/09/2015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13173-D5A1-4939-8522-BEEE14FC784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499C9CEF-878D-43EE-B34F-5595A16DF97E}" type="datetimeFigureOut">
              <a:rPr lang="en-GB" smtClean="0"/>
              <a:t>23/09/2015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AA613173-D5A1-4939-8522-BEEE14FC7848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youtube.com/watch?v=avUlYvIj3zs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nemonic-device.com/geography/" TargetMode="External"/><Relationship Id="rId2" Type="http://schemas.openxmlformats.org/officeDocument/2006/relationships/hyperlink" Target="https://www.youtube.com/watch?v=qdCu2sKhYf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memorize.com/europe-capitals/j98320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Effectively Applying Active Revision Techniques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1495"/>
            <a:ext cx="2317608" cy="283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04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Word Association (V/A)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4128572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GB" dirty="0" err="1" smtClean="0"/>
              <a:t>Eg</a:t>
            </a:r>
            <a:r>
              <a:rPr lang="en-GB" dirty="0" smtClean="0"/>
              <a:t> </a:t>
            </a:r>
          </a:p>
          <a:p>
            <a:pPr marL="0" indent="0">
              <a:buNone/>
            </a:pPr>
            <a:r>
              <a:rPr lang="en-GB" sz="2600" dirty="0" smtClean="0"/>
              <a:t>MADRID – think </a:t>
            </a:r>
            <a:r>
              <a:rPr lang="en-GB" sz="2600" dirty="0" smtClean="0"/>
              <a:t>of a mad </a:t>
            </a:r>
            <a:r>
              <a:rPr lang="en-GB" sz="2600" dirty="0" smtClean="0"/>
              <a:t>Spaniard</a:t>
            </a:r>
          </a:p>
          <a:p>
            <a:pPr marL="0" indent="0">
              <a:buNone/>
            </a:pPr>
            <a:r>
              <a:rPr lang="en-GB" sz="2600" dirty="0" smtClean="0"/>
              <a:t>PRISTINA – think very clean </a:t>
            </a:r>
            <a:r>
              <a:rPr lang="en-GB" sz="2600" dirty="0" err="1" smtClean="0"/>
              <a:t>Kosovan</a:t>
            </a:r>
            <a:r>
              <a:rPr lang="en-GB" sz="2600" dirty="0" smtClean="0"/>
              <a:t> streets</a:t>
            </a:r>
          </a:p>
          <a:p>
            <a:pPr marL="0" indent="0">
              <a:buNone/>
            </a:pPr>
            <a:r>
              <a:rPr lang="en-GB" sz="2600" dirty="0" smtClean="0"/>
              <a:t>BRATISLAVA – imagine Slovakia full of horrible teenagers</a:t>
            </a:r>
          </a:p>
          <a:p>
            <a:pPr marL="0" indent="0">
              <a:buNone/>
            </a:pPr>
            <a:r>
              <a:rPr lang="en-GB" sz="2600" dirty="0" smtClean="0"/>
              <a:t>BRUSSELS - imagine Belgians eating their Christmas dinner</a:t>
            </a:r>
          </a:p>
          <a:p>
            <a:pPr marL="0" indent="0">
              <a:buNone/>
            </a:pPr>
            <a:r>
              <a:rPr lang="en-GB" sz="2600" dirty="0" smtClean="0"/>
              <a:t>ANKARA – think of a boat using a turkey as an </a:t>
            </a:r>
            <a:r>
              <a:rPr lang="en-GB" sz="2600" dirty="0" smtClean="0"/>
              <a:t>anchor</a:t>
            </a:r>
          </a:p>
          <a:p>
            <a:pPr marL="0" indent="0">
              <a:buNone/>
            </a:pPr>
            <a:r>
              <a:rPr lang="en-GB" sz="2600" dirty="0" smtClean="0"/>
              <a:t>VILNIUS – Lithuania is full of villains</a:t>
            </a:r>
          </a:p>
          <a:p>
            <a:pPr marL="0" indent="0">
              <a:buNone/>
            </a:pPr>
            <a:r>
              <a:rPr lang="en-GB" sz="2600" dirty="0" smtClean="0"/>
              <a:t>TALLINN – people are tall in Estonia</a:t>
            </a:r>
          </a:p>
          <a:p>
            <a:pPr marL="0" indent="0">
              <a:buNone/>
            </a:pPr>
            <a:r>
              <a:rPr lang="en-GB" sz="2600" dirty="0" smtClean="0"/>
              <a:t>SOFIA – image a bull (Bulgaria) sitting on a sofa </a:t>
            </a:r>
            <a:endParaRPr lang="en-GB" sz="2600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		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664915"/>
            <a:ext cx="3775882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96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 – capitals of Europe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858" y="1100138"/>
            <a:ext cx="4632508" cy="4849142"/>
          </a:xfrm>
        </p:spPr>
      </p:pic>
    </p:spTree>
    <p:extLst>
      <p:ext uri="{BB962C8B-B14F-4D97-AF65-F5344CB8AC3E}">
        <p14:creationId xmlns:p14="http://schemas.microsoft.com/office/powerpoint/2010/main" val="118585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Highlighting and Colour Coding (V/K)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Use traffic lights</a:t>
            </a:r>
          </a:p>
          <a:p>
            <a:pPr marL="0" indent="0">
              <a:buNone/>
            </a:pPr>
            <a:r>
              <a:rPr lang="en-GB" sz="3600" dirty="0" smtClean="0">
                <a:solidFill>
                  <a:srgbClr val="FF0000"/>
                </a:solidFill>
              </a:rPr>
              <a:t>Red – don’t know at all</a:t>
            </a:r>
          </a:p>
          <a:p>
            <a:pPr marL="0" indent="0">
              <a:buNone/>
            </a:pPr>
            <a:r>
              <a:rPr lang="en-GB" sz="3600" dirty="0" smtClean="0">
                <a:solidFill>
                  <a:srgbClr val="FFC000"/>
                </a:solidFill>
              </a:rPr>
              <a:t>Amber – needs a bit of a reminder</a:t>
            </a:r>
          </a:p>
          <a:p>
            <a:pPr marL="0" indent="0">
              <a:buNone/>
            </a:pPr>
            <a:r>
              <a:rPr lang="en-GB" sz="3600" dirty="0" smtClean="0">
                <a:solidFill>
                  <a:srgbClr val="92D050"/>
                </a:solidFill>
              </a:rPr>
              <a:t>Green – know already</a:t>
            </a:r>
            <a:endParaRPr lang="en-GB" sz="36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70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93" t="24501" r="13254" b="9453"/>
          <a:stretch/>
        </p:blipFill>
        <p:spPr bwMode="auto">
          <a:xfrm>
            <a:off x="140048" y="332656"/>
            <a:ext cx="4006392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24" t="24797" r="13212" b="23320"/>
          <a:stretch/>
        </p:blipFill>
        <p:spPr bwMode="auto">
          <a:xfrm>
            <a:off x="4283968" y="343667"/>
            <a:ext cx="4520858" cy="4885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789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90" t="23435" r="13007" b="25368"/>
          <a:stretch/>
        </p:blipFill>
        <p:spPr bwMode="auto">
          <a:xfrm>
            <a:off x="899592" y="-1"/>
            <a:ext cx="7704856" cy="6724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194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Music (A)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hlinkClick r:id="rId2"/>
              </a:rPr>
              <a:t>https://www.youtube.com/watch?v=avUlYvIj3zs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026" name="Picture 2" descr="http://tse1.mm.bing.net/th?&amp;id=OIP.M0ac1dae81ac7b8c8908e9392a67df4f8H0&amp;w=300&amp;h=300&amp;c=0&amp;pid=1.9&amp;rs=0&amp;p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348880"/>
            <a:ext cx="3663563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411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FILL IN A BLANK MAP (V/K)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124743"/>
            <a:ext cx="5800615" cy="5520253"/>
          </a:xfrm>
        </p:spPr>
      </p:pic>
    </p:spTree>
    <p:extLst>
      <p:ext uri="{BB962C8B-B14F-4D97-AF65-F5344CB8AC3E}">
        <p14:creationId xmlns:p14="http://schemas.microsoft.com/office/powerpoint/2010/main" val="3071716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Mnemonics (VAK)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www.youtube.com/watch?v=qdCu2sKhYfk</a:t>
            </a:r>
            <a:endParaRPr lang="en-GB" dirty="0" smtClean="0"/>
          </a:p>
          <a:p>
            <a:endParaRPr lang="en-GB" dirty="0"/>
          </a:p>
          <a:p>
            <a:r>
              <a:rPr lang="en-GB" dirty="0">
                <a:hlinkClick r:id="rId3"/>
              </a:rPr>
              <a:t>https://www.mnemonic-device.com/geography</a:t>
            </a:r>
            <a:r>
              <a:rPr lang="en-GB" dirty="0" smtClean="0">
                <a:hlinkClick r:id="rId3"/>
              </a:rPr>
              <a:t>/</a:t>
            </a:r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2050" name="Picture 2" descr="http://tse1.mm.bing.net/th?&amp;id=OIP.Maef181a1044fd4b2f5e894de7054e742H0&amp;w=300&amp;h=300&amp;c=0&amp;pid=1.9&amp;rs=0&amp;p=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564904"/>
            <a:ext cx="6105026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https://www.youtube.com/watch?v=qdCu2sKhYfk</a:t>
            </a:r>
          </a:p>
        </p:txBody>
      </p:sp>
    </p:spTree>
    <p:extLst>
      <p:ext uri="{BB962C8B-B14F-4D97-AF65-F5344CB8AC3E}">
        <p14:creationId xmlns:p14="http://schemas.microsoft.com/office/powerpoint/2010/main" val="20535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Flashcards (V/K)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hlinkClick r:id="rId2"/>
              </a:rPr>
              <a:t>http://memorize.com/europe-capitals/j98320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3074" name="Picture 2" descr="http://tse1.mm.bing.net/th?&amp;id=OIP.M4fd1ba9d322d2ae3a56ebb69efb9cb67o0&amp;w=300&amp;h=300&amp;c=0&amp;pid=1.9&amp;rs=0&amp;p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916832"/>
            <a:ext cx="374441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081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61</TotalTime>
  <Words>148</Words>
  <Application>Microsoft Office PowerPoint</Application>
  <PresentationFormat>On-screen Show (4:3)</PresentationFormat>
  <Paragraphs>36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Angles</vt:lpstr>
      <vt:lpstr>Effectively Applying Active Revision Techniques</vt:lpstr>
      <vt:lpstr>Example – capitals of Europe</vt:lpstr>
      <vt:lpstr>Highlighting and Colour Coding (V/K)</vt:lpstr>
      <vt:lpstr>PowerPoint Presentation</vt:lpstr>
      <vt:lpstr>PowerPoint Presentation</vt:lpstr>
      <vt:lpstr>Music (A)</vt:lpstr>
      <vt:lpstr>FILL IN A BLANK MAP (V/K)</vt:lpstr>
      <vt:lpstr>Mnemonics (VAK)</vt:lpstr>
      <vt:lpstr>Flashcards (V/K)</vt:lpstr>
      <vt:lpstr>Word Association (V/A)</vt:lpstr>
    </vt:vector>
  </TitlesOfParts>
  <Company>Scottish Borders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Effectively Applying Active Revision Techniques</dc:title>
  <dc:creator>Ferguson, David</dc:creator>
  <cp:lastModifiedBy>Ferguson, David</cp:lastModifiedBy>
  <cp:revision>10</cp:revision>
  <dcterms:created xsi:type="dcterms:W3CDTF">2015-09-23T08:16:27Z</dcterms:created>
  <dcterms:modified xsi:type="dcterms:W3CDTF">2015-09-23T10:11:53Z</dcterms:modified>
</cp:coreProperties>
</file>