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5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73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85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1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7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8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81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0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08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44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EFB2E-3DCD-46B0-A148-0CB014BC9B11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ED42-6958-4E94-9082-CBD310DD1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62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/>
          <a:lstStyle/>
          <a:p>
            <a:r>
              <a:rPr lang="en-GB" dirty="0" smtClean="0"/>
              <a:t>E-portfolio sample posts suitable for S1 students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548384" cy="189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6051"/>
            <a:ext cx="2305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t="15346" r="13884" b="4995"/>
          <a:stretch/>
        </p:blipFill>
        <p:spPr bwMode="auto">
          <a:xfrm>
            <a:off x="107504" y="188640"/>
            <a:ext cx="8064896" cy="645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8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 t="13136" r="26730" b="9221"/>
          <a:stretch/>
        </p:blipFill>
        <p:spPr bwMode="auto">
          <a:xfrm>
            <a:off x="179512" y="188640"/>
            <a:ext cx="7272808" cy="648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6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14642" r="17046" b="16131"/>
          <a:stretch/>
        </p:blipFill>
        <p:spPr bwMode="auto">
          <a:xfrm>
            <a:off x="91520" y="157405"/>
            <a:ext cx="860336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21088"/>
            <a:ext cx="2491556" cy="24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3" t="12495" r="7648" b="9388"/>
          <a:stretch/>
        </p:blipFill>
        <p:spPr bwMode="auto">
          <a:xfrm>
            <a:off x="179512" y="260648"/>
            <a:ext cx="8712968" cy="63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3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t="15825" r="23512" b="12751"/>
          <a:stretch/>
        </p:blipFill>
        <p:spPr bwMode="auto">
          <a:xfrm>
            <a:off x="107504" y="20893"/>
            <a:ext cx="9404244" cy="811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7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2" t="15958" r="21408" b="8801"/>
          <a:stretch/>
        </p:blipFill>
        <p:spPr bwMode="auto">
          <a:xfrm>
            <a:off x="312181" y="476672"/>
            <a:ext cx="7212147" cy="632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5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2" t="17302" r="24494" b="10246"/>
          <a:stretch/>
        </p:blipFill>
        <p:spPr bwMode="auto">
          <a:xfrm>
            <a:off x="68626" y="188639"/>
            <a:ext cx="8031766" cy="695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6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13222" r="27138" b="10219"/>
          <a:stretch/>
        </p:blipFill>
        <p:spPr bwMode="auto">
          <a:xfrm>
            <a:off x="121498" y="116632"/>
            <a:ext cx="7765961" cy="685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6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E-portfolio sample posts suitable for S1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Borders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E-portfolio sample posts suitable for S1 students</dc:title>
  <dc:creator>Ferguson, David</dc:creator>
  <cp:lastModifiedBy>Ferguson, David</cp:lastModifiedBy>
  <cp:revision>5</cp:revision>
  <dcterms:created xsi:type="dcterms:W3CDTF">2015-06-18T14:21:12Z</dcterms:created>
  <dcterms:modified xsi:type="dcterms:W3CDTF">2015-06-18T14:41:03Z</dcterms:modified>
</cp:coreProperties>
</file>