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0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37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25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8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84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0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45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9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6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2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9585-E7EB-4CC7-BA69-EA9FC0D121C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E4ED-B6BB-4EFB-B012-59FAFE087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33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CAREERS in LIFE SCIENCES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Earlston High School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mcallison\AppData\Local\Microsoft\Windows\Temporary Internet Files\Content.IE5\R0WSEAXB\10825663-l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3" y="3501008"/>
            <a:ext cx="1746385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callison\AppData\Local\Microsoft\Windows\Temporary Internet Files\Content.IE5\6G6R6KH9\science_generalscienc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25144"/>
            <a:ext cx="2354132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callison\AppData\Local\Microsoft\Windows\Temporary Internet Files\Content.IE5\LJ5CHWE4\EHS_Badg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0832"/>
            <a:ext cx="1237488" cy="151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callison\AppData\Local\Microsoft\Windows\Temporary Internet Files\Content.IE5\R0WSEAXB\3ngU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" y="2069756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mcallison\AppData\Local\Microsoft\Windows\Temporary Internet Files\Content.IE5\LJ5CHWE4\statistician[1]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288994"/>
            <a:ext cx="120967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callison\AppData\Local\Microsoft\Windows\Temporary Internet Files\Content.IE5\RE1DPXQB\hlm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687" y="4869008"/>
            <a:ext cx="1645712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do at school to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opportunities/jobs/courses</a:t>
            </a:r>
          </a:p>
          <a:p>
            <a:r>
              <a:rPr lang="en-GB" dirty="0" smtClean="0"/>
              <a:t>Arrange relevant work experience and or volunteering</a:t>
            </a:r>
          </a:p>
          <a:p>
            <a:r>
              <a:rPr lang="en-GB" dirty="0" smtClean="0"/>
              <a:t>Take on Leadership and wider achievement opportunities in the school and local community which will help demonstrate and develop the key skills required to be successful.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96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Visit relevant establishments- e.g. businesses ,colleges , universities and talk to key people .</a:t>
            </a:r>
          </a:p>
          <a:p>
            <a:r>
              <a:rPr lang="en-GB" dirty="0" smtClean="0"/>
              <a:t>Carefully consider subject choices.</a:t>
            </a:r>
          </a:p>
          <a:p>
            <a:r>
              <a:rPr lang="en-GB" dirty="0" smtClean="0"/>
              <a:t>Ensure that you do all you can to maximise your grades and qualifications e.g. study techniques, attending help sessions, motivation for success.</a:t>
            </a:r>
          </a:p>
          <a:p>
            <a:r>
              <a:rPr lang="en-GB" dirty="0" smtClean="0"/>
              <a:t>Be AMBITIOUS yet REALISTIC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99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Modern Apprenticeship Route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7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mcallison\Pictures\a0e7fef692a7e810b0d4d261ea304e6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53444"/>
            <a:ext cx="70104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6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about  Life Science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32" y="1412776"/>
            <a:ext cx="2712035" cy="1615365"/>
          </a:xfrm>
        </p:spPr>
      </p:pic>
      <p:pic>
        <p:nvPicPr>
          <p:cNvPr id="3074" name="Picture 2" descr="C:\Users\mcallison\Pictures\LS%201%20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2448272" cy="149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callison\Pictures\LS%202%20fin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01008"/>
            <a:ext cx="2232248" cy="136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callison\Pictures\LS%204%20fin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53" y="3501008"/>
            <a:ext cx="2240598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callison\Pictures\LS%205%20fina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151" y="3501008"/>
            <a:ext cx="2294136" cy="140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callison\Pictures\LS%203%20fin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82" y="5229200"/>
            <a:ext cx="2304256" cy="140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8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Careers in this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>
            <a:normAutofit fontScale="85000" lnSpcReduction="20000"/>
          </a:bodyPr>
          <a:lstStyle/>
          <a:p>
            <a:r>
              <a:rPr lang="en-GB" dirty="0" smtClean="0"/>
              <a:t>Biochemist                           The sector wants to                                               </a:t>
            </a:r>
          </a:p>
          <a:p>
            <a:r>
              <a:rPr lang="en-GB" dirty="0" smtClean="0"/>
              <a:t> Biologist                               encourage people aged </a:t>
            </a:r>
          </a:p>
          <a:p>
            <a:r>
              <a:rPr lang="en-GB" dirty="0" smtClean="0"/>
              <a:t>Chemist                                 16-24 to consider </a:t>
            </a:r>
          </a:p>
          <a:p>
            <a:r>
              <a:rPr lang="en-GB" dirty="0" smtClean="0"/>
              <a:t>Laboratory Technician        careers in engineering,</a:t>
            </a:r>
          </a:p>
          <a:p>
            <a:r>
              <a:rPr lang="en-GB" dirty="0" smtClean="0"/>
              <a:t>Marine Biologist                  science and manufacturing</a:t>
            </a:r>
          </a:p>
          <a:p>
            <a:r>
              <a:rPr lang="en-GB" dirty="0"/>
              <a:t> </a:t>
            </a:r>
            <a:r>
              <a:rPr lang="en-GB" dirty="0" smtClean="0"/>
              <a:t>Pharmacist                                        </a:t>
            </a:r>
          </a:p>
          <a:p>
            <a:r>
              <a:rPr lang="en-GB" dirty="0" err="1" smtClean="0"/>
              <a:t>Perfusionist</a:t>
            </a:r>
            <a:endParaRPr lang="en-GB" dirty="0" smtClean="0"/>
          </a:p>
          <a:p>
            <a:r>
              <a:rPr lang="en-GB" smtClean="0"/>
              <a:t>Pharmacy Assistant</a:t>
            </a:r>
            <a:endParaRPr lang="en-GB" dirty="0" smtClean="0"/>
          </a:p>
          <a:p>
            <a:r>
              <a:rPr lang="en-GB" dirty="0" smtClean="0"/>
              <a:t>Statistician</a:t>
            </a:r>
          </a:p>
          <a:p>
            <a:r>
              <a:rPr lang="en-GB" dirty="0" smtClean="0"/>
              <a:t>Procurement Officer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7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Practical laboratory skills</a:t>
            </a:r>
          </a:p>
          <a:p>
            <a:r>
              <a:rPr lang="en-GB" dirty="0" smtClean="0"/>
              <a:t>Time management skills</a:t>
            </a:r>
          </a:p>
          <a:p>
            <a:r>
              <a:rPr lang="en-GB" dirty="0" smtClean="0"/>
              <a:t>Commercial awareness</a:t>
            </a:r>
          </a:p>
          <a:p>
            <a:r>
              <a:rPr lang="en-GB" dirty="0" smtClean="0"/>
              <a:t>Manual dexterity</a:t>
            </a:r>
          </a:p>
          <a:p>
            <a:r>
              <a:rPr lang="en-GB" dirty="0" smtClean="0"/>
              <a:t>IT skills</a:t>
            </a:r>
          </a:p>
          <a:p>
            <a:r>
              <a:rPr lang="en-GB" dirty="0" smtClean="0"/>
              <a:t>Concentration and patience</a:t>
            </a:r>
          </a:p>
          <a:p>
            <a:r>
              <a:rPr lang="en-GB" dirty="0" smtClean="0"/>
              <a:t>Accuracy</a:t>
            </a:r>
          </a:p>
          <a:p>
            <a:r>
              <a:rPr lang="en-GB" dirty="0" smtClean="0"/>
              <a:t>Remaining calm under pressure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7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of the jobs expected to increase in the next 2 years include:</a:t>
            </a:r>
          </a:p>
          <a:p>
            <a:r>
              <a:rPr lang="en-GB" dirty="0" smtClean="0"/>
              <a:t>Research assistants</a:t>
            </a:r>
          </a:p>
          <a:p>
            <a:r>
              <a:rPr lang="en-GB" dirty="0" smtClean="0"/>
              <a:t>Engineers</a:t>
            </a:r>
          </a:p>
          <a:p>
            <a:r>
              <a:rPr lang="en-GB" dirty="0" smtClean="0"/>
              <a:t>Technician level staff</a:t>
            </a:r>
          </a:p>
          <a:p>
            <a:r>
              <a:rPr lang="en-GB" dirty="0" smtClean="0"/>
              <a:t>Production and process technicians</a:t>
            </a:r>
          </a:p>
          <a:p>
            <a:r>
              <a:rPr lang="en-GB" dirty="0" smtClean="0"/>
              <a:t>Sales and marketing staff.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9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routes into Life Sciences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School</a:t>
            </a:r>
          </a:p>
          <a:p>
            <a:r>
              <a:rPr lang="en-GB" dirty="0" smtClean="0"/>
              <a:t>From College</a:t>
            </a:r>
          </a:p>
          <a:p>
            <a:r>
              <a:rPr lang="en-GB" dirty="0" smtClean="0"/>
              <a:t>From University</a:t>
            </a:r>
          </a:p>
          <a:p>
            <a:r>
              <a:rPr lang="en-GB" dirty="0" smtClean="0"/>
              <a:t>Through Modern Apprenticeships</a:t>
            </a:r>
          </a:p>
          <a:p>
            <a:r>
              <a:rPr lang="en-GB" dirty="0" smtClean="0"/>
              <a:t>From Other Jobs</a:t>
            </a:r>
          </a:p>
          <a:p>
            <a:r>
              <a:rPr lang="en-GB" dirty="0" smtClean="0"/>
              <a:t>Through a personal route involving a mix of the above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83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Borders College</a:t>
            </a:r>
          </a:p>
          <a:p>
            <a:r>
              <a:rPr lang="en-GB" dirty="0" smtClean="0"/>
              <a:t>YASS courses may include Exploring Science and Practical Science : Biology and Health</a:t>
            </a:r>
          </a:p>
          <a:p>
            <a:r>
              <a:rPr lang="en-GB" dirty="0" smtClean="0"/>
              <a:t>Work Experience?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8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University degrees- some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Glasgow University-BSc in Earth Science</a:t>
            </a:r>
          </a:p>
          <a:p>
            <a:r>
              <a:rPr lang="en-GB" dirty="0" smtClean="0"/>
              <a:t>University of Stirling-BSc in Aquatic Science</a:t>
            </a:r>
          </a:p>
          <a:p>
            <a:r>
              <a:rPr lang="en-GB" dirty="0" err="1" smtClean="0"/>
              <a:t>Abertay</a:t>
            </a:r>
            <a:r>
              <a:rPr lang="en-GB" dirty="0" smtClean="0"/>
              <a:t> University-BSc in Biomedical Science</a:t>
            </a:r>
          </a:p>
          <a:p>
            <a:endParaRPr lang="en-GB" dirty="0"/>
          </a:p>
          <a:p>
            <a:r>
              <a:rPr lang="en-GB" dirty="0" smtClean="0"/>
              <a:t>Edinburgh College also offers numerous courses related to life sciences</a:t>
            </a:r>
          </a:p>
          <a:p>
            <a:r>
              <a:rPr lang="en-GB" dirty="0" smtClean="0"/>
              <a:t>Borders College offers Higher Health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08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283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CAREERS in LIFE SCIENCES</vt:lpstr>
      <vt:lpstr>PowerPoint Presentation</vt:lpstr>
      <vt:lpstr>Statistics about  Life Science</vt:lpstr>
      <vt:lpstr>Some Careers in this Sector</vt:lpstr>
      <vt:lpstr>SKILLS NEEDED</vt:lpstr>
      <vt:lpstr>The Future</vt:lpstr>
      <vt:lpstr>Different routes into Life Sciences</vt:lpstr>
      <vt:lpstr>Learning Opportunities</vt:lpstr>
      <vt:lpstr>University degrees- some examples</vt:lpstr>
      <vt:lpstr>What can you do at school to help</vt:lpstr>
      <vt:lpstr>PowerPoint Presentation</vt:lpstr>
      <vt:lpstr>Modern Apprenticeship Route</vt:lpstr>
    </vt:vector>
  </TitlesOfParts>
  <Company>Scottish Borders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LIFE SCIENCES</dc:title>
  <dc:creator>Allison, Marie</dc:creator>
  <cp:lastModifiedBy>Allison, Marie</cp:lastModifiedBy>
  <cp:revision>14</cp:revision>
  <dcterms:created xsi:type="dcterms:W3CDTF">2015-02-23T12:01:45Z</dcterms:created>
  <dcterms:modified xsi:type="dcterms:W3CDTF">2015-02-26T13:49:38Z</dcterms:modified>
</cp:coreProperties>
</file>