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9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74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89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23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0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3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79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6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1C89D-4F5B-4559-85E1-09F78C4A7FA1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6DA7-8E9A-47E2-834F-FB65283E7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0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EHS_badge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EHS_badge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EHS_badge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EHS_badge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Buddy Scheme 2015 - 2016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pic>
        <p:nvPicPr>
          <p:cNvPr id="5" name="Picture 2" descr="EHS badg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68" y="188640"/>
            <a:ext cx="74134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etaltechnology.com/images/sized/uploads/projects/Earlston-03-198x1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17032"/>
            <a:ext cx="298414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7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be a buddy?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 opportunity to contribute to and be involved in the whole life of the school</a:t>
            </a:r>
          </a:p>
          <a:p>
            <a:r>
              <a:rPr lang="en-GB" dirty="0" smtClean="0"/>
              <a:t>You can use the buddy experience in any application to show that you have the ability to work with and support others – UCAS/college/apprenticeship/employment</a:t>
            </a:r>
          </a:p>
          <a:p>
            <a:r>
              <a:rPr lang="en-GB" dirty="0" smtClean="0"/>
              <a:t>An opportunity to help the new S1 pupils – remember back to how you felt when you came into S1</a:t>
            </a:r>
          </a:p>
          <a:p>
            <a:r>
              <a:rPr lang="en-GB" dirty="0" smtClean="0"/>
              <a:t>Being a buddy can help develop your own team working skills and develop your own confidence</a:t>
            </a:r>
          </a:p>
          <a:p>
            <a:endParaRPr lang="en-GB" dirty="0" smtClean="0"/>
          </a:p>
        </p:txBody>
      </p:sp>
      <p:pic>
        <p:nvPicPr>
          <p:cNvPr id="4" name="Picture 2" descr="EHS badg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68" y="188640"/>
            <a:ext cx="74134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42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expect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You must act as a positive role model to the new S1s</a:t>
            </a:r>
          </a:p>
          <a:p>
            <a:r>
              <a:rPr lang="en-GB" dirty="0" smtClean="0"/>
              <a:t>You will meet regularly with your S1 to check in with how they are getting on</a:t>
            </a:r>
          </a:p>
          <a:p>
            <a:r>
              <a:rPr lang="en-GB" dirty="0" smtClean="0"/>
              <a:t>You are making a commitment to your S1 for the whole year</a:t>
            </a:r>
          </a:p>
          <a:p>
            <a:r>
              <a:rPr lang="en-GB" dirty="0" smtClean="0"/>
              <a:t>You will need to be able to recognise when your S1 may have a problem and seek the appropriate support</a:t>
            </a:r>
          </a:p>
          <a:p>
            <a:r>
              <a:rPr lang="en-GB" dirty="0" smtClean="0"/>
              <a:t>You will work directly with the Pupil Support Staff when supporting your S1</a:t>
            </a:r>
          </a:p>
          <a:p>
            <a:r>
              <a:rPr lang="en-GB" dirty="0" smtClean="0"/>
              <a:t>You should encourage your S1 to get involved in the life of the school by joining clubs and teams for example</a:t>
            </a:r>
          </a:p>
          <a:p>
            <a:r>
              <a:rPr lang="en-GB" dirty="0" smtClean="0"/>
              <a:t>You may have more than one S1</a:t>
            </a:r>
          </a:p>
          <a:p>
            <a:r>
              <a:rPr lang="en-GB" dirty="0" smtClean="0"/>
              <a:t>We may ask you to be a Super Buddy – this will involve you working with a S1 who requires additional support for whatever reason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EHS badg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68" y="188640"/>
            <a:ext cx="74134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6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12" y="274638"/>
            <a:ext cx="77787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do I do if I want to be a buddy?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Tell your Guidance </a:t>
            </a:r>
            <a:r>
              <a:rPr lang="en-GB" dirty="0"/>
              <a:t>T</a:t>
            </a:r>
            <a:r>
              <a:rPr lang="en-GB" dirty="0" smtClean="0"/>
              <a:t>eacher if you wish to be a Buddy as soon as possible</a:t>
            </a:r>
          </a:p>
          <a:p>
            <a:r>
              <a:rPr lang="en-GB" dirty="0" smtClean="0"/>
              <a:t>The deadline is Friday</a:t>
            </a:r>
            <a:endParaRPr lang="en-GB" dirty="0"/>
          </a:p>
        </p:txBody>
      </p:sp>
      <p:pic>
        <p:nvPicPr>
          <p:cNvPr id="4" name="Picture 2" descr="EHS badg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68" y="188640"/>
            <a:ext cx="74134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3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Buddy Scheme 2015 - 2016</vt:lpstr>
      <vt:lpstr>Why be a buddy?</vt:lpstr>
      <vt:lpstr>What we expect</vt:lpstr>
      <vt:lpstr>What do I do if I want to be a buddy?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Buddy Scheme 2015 - 2016</dc:title>
  <dc:creator>Andrew</dc:creator>
  <cp:lastModifiedBy>Andrew</cp:lastModifiedBy>
  <cp:revision>3</cp:revision>
  <dcterms:created xsi:type="dcterms:W3CDTF">2015-03-22T21:30:15Z</dcterms:created>
  <dcterms:modified xsi:type="dcterms:W3CDTF">2015-03-22T21:53:34Z</dcterms:modified>
</cp:coreProperties>
</file>