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71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A4516-2F00-4980-A2E9-933F17B72608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EF3E3-E046-4E4F-A0E5-0FC6383D7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2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ADD9DC3-839B-452F-AC23-0700E8AA62C2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Study Skills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S4 Learning for Excellence</a:t>
            </a:r>
            <a:endParaRPr lang="en-GB" dirty="0"/>
          </a:p>
        </p:txBody>
      </p:sp>
      <p:pic>
        <p:nvPicPr>
          <p:cNvPr id="2050" name="Picture 2" descr="http://academicrules.files.wordpress.com/2013/05/study-skills-word-clou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7072"/>
            <a:ext cx="487244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9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for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Where do you revise? - Discuss</a:t>
            </a:r>
          </a:p>
          <a:p>
            <a:endParaRPr lang="en-GB" dirty="0"/>
          </a:p>
          <a:p>
            <a:r>
              <a:rPr lang="en-GB" dirty="0"/>
              <a:t>NOT in front of the television/ DVD, </a:t>
            </a:r>
            <a:r>
              <a:rPr lang="en-GB" dirty="0" err="1"/>
              <a:t>etc</a:t>
            </a:r>
            <a:r>
              <a:rPr lang="en-GB" dirty="0"/>
              <a:t> </a:t>
            </a:r>
          </a:p>
          <a:p>
            <a:r>
              <a:rPr lang="en-GB" dirty="0" smtClean="0"/>
              <a:t>Not </a:t>
            </a:r>
            <a:r>
              <a:rPr lang="en-GB" dirty="0"/>
              <a:t>in front of the computer with Facebook, email, </a:t>
            </a:r>
            <a:r>
              <a:rPr lang="en-GB" dirty="0" err="1"/>
              <a:t>etc</a:t>
            </a:r>
            <a:r>
              <a:rPr lang="en-GB" dirty="0"/>
              <a:t> on the screen or in the background </a:t>
            </a:r>
          </a:p>
          <a:p>
            <a:r>
              <a:rPr lang="en-GB" dirty="0" smtClean="0"/>
              <a:t>Turn </a:t>
            </a:r>
            <a:r>
              <a:rPr lang="en-GB" dirty="0"/>
              <a:t>OFF your phone (you can check it as a reward later) </a:t>
            </a:r>
          </a:p>
          <a:p>
            <a:r>
              <a:rPr lang="en-GB" dirty="0" smtClean="0"/>
              <a:t>Away </a:t>
            </a:r>
            <a:r>
              <a:rPr lang="en-GB" dirty="0"/>
              <a:t>from as many distractions as you can - including family. </a:t>
            </a:r>
          </a:p>
          <a:p>
            <a:r>
              <a:rPr lang="en-GB" dirty="0" smtClean="0"/>
              <a:t>Ideally </a:t>
            </a:r>
            <a:r>
              <a:rPr lang="en-GB" dirty="0"/>
              <a:t>at a table or desk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32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for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Where do you revise?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Collect </a:t>
            </a:r>
            <a:r>
              <a:rPr lang="en-GB" dirty="0"/>
              <a:t>everything you’ll need together – notes, books, sweets, drinks, paper, pens, clock or watch, </a:t>
            </a:r>
            <a:r>
              <a:rPr lang="en-GB" dirty="0" err="1"/>
              <a:t>etc</a:t>
            </a:r>
            <a:r>
              <a:rPr lang="en-GB" dirty="0"/>
              <a:t> </a:t>
            </a:r>
          </a:p>
          <a:p>
            <a:r>
              <a:rPr lang="en-GB" dirty="0" smtClean="0"/>
              <a:t>Music</a:t>
            </a:r>
            <a:r>
              <a:rPr lang="en-GB" dirty="0"/>
              <a:t>? </a:t>
            </a:r>
          </a:p>
          <a:p>
            <a:r>
              <a:rPr lang="en-GB" dirty="0" smtClean="0"/>
              <a:t>Library</a:t>
            </a:r>
            <a:r>
              <a:rPr lang="en-GB" dirty="0"/>
              <a:t>? </a:t>
            </a:r>
          </a:p>
          <a:p>
            <a:r>
              <a:rPr lang="en-GB" dirty="0" smtClean="0"/>
              <a:t>With </a:t>
            </a:r>
            <a:r>
              <a:rPr lang="en-GB" dirty="0"/>
              <a:t>friends? </a:t>
            </a:r>
          </a:p>
          <a:p>
            <a:r>
              <a:rPr lang="en-GB" dirty="0" smtClean="0"/>
              <a:t>Take </a:t>
            </a:r>
            <a:r>
              <a:rPr lang="en-GB" dirty="0"/>
              <a:t>notes or revision cards with you wherever you go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47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for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With </a:t>
            </a:r>
            <a:r>
              <a:rPr lang="en-GB" dirty="0"/>
              <a:t>Friends</a:t>
            </a:r>
            <a:r>
              <a:rPr lang="en-GB" dirty="0" smtClean="0"/>
              <a:t>? – discuss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For </a:t>
            </a:r>
            <a:r>
              <a:rPr lang="en-GB" dirty="0"/>
              <a:t>some people revising with friends is a good idea </a:t>
            </a:r>
          </a:p>
          <a:p>
            <a:r>
              <a:rPr lang="en-GB" dirty="0" smtClean="0"/>
              <a:t>…</a:t>
            </a:r>
            <a:r>
              <a:rPr lang="en-GB" dirty="0"/>
              <a:t>as long as the friend is there to revise too </a:t>
            </a:r>
          </a:p>
          <a:p>
            <a:r>
              <a:rPr lang="en-GB" dirty="0" smtClean="0"/>
              <a:t>You </a:t>
            </a:r>
            <a:r>
              <a:rPr lang="en-GB" dirty="0"/>
              <a:t>can ask each other questions and answer them </a:t>
            </a:r>
          </a:p>
          <a:p>
            <a:r>
              <a:rPr lang="en-GB" dirty="0" smtClean="0"/>
              <a:t>You </a:t>
            </a:r>
            <a:r>
              <a:rPr lang="en-GB" dirty="0"/>
              <a:t>can explain things to each other </a:t>
            </a:r>
          </a:p>
          <a:p>
            <a:r>
              <a:rPr lang="en-GB" dirty="0" smtClean="0"/>
              <a:t>You </a:t>
            </a:r>
            <a:r>
              <a:rPr lang="en-GB" dirty="0"/>
              <a:t>can motivate each other </a:t>
            </a:r>
          </a:p>
          <a:p>
            <a:r>
              <a:rPr lang="en-GB" dirty="0" smtClean="0"/>
              <a:t>Even </a:t>
            </a:r>
            <a:r>
              <a:rPr lang="en-GB" dirty="0"/>
              <a:t>with boring topics </a:t>
            </a:r>
          </a:p>
          <a:p>
            <a:r>
              <a:rPr lang="en-GB" dirty="0" smtClean="0"/>
              <a:t>You </a:t>
            </a:r>
            <a:r>
              <a:rPr lang="en-GB" dirty="0"/>
              <a:t>can keep each other on timetable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38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for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Timetable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Of </a:t>
            </a:r>
            <a:r>
              <a:rPr lang="en-GB" dirty="0"/>
              <a:t>course, you should have a revision timetable to work to </a:t>
            </a:r>
          </a:p>
          <a:p>
            <a:r>
              <a:rPr lang="en-GB" dirty="0" smtClean="0"/>
              <a:t>Try </a:t>
            </a:r>
            <a:r>
              <a:rPr lang="en-GB" dirty="0"/>
              <a:t>to follow this as closely as you can </a:t>
            </a:r>
          </a:p>
          <a:p>
            <a:r>
              <a:rPr lang="en-GB" dirty="0" smtClean="0"/>
              <a:t>Give </a:t>
            </a:r>
            <a:r>
              <a:rPr lang="en-GB" dirty="0"/>
              <a:t>yourself regular short breaks </a:t>
            </a:r>
          </a:p>
          <a:p>
            <a:r>
              <a:rPr lang="en-GB" dirty="0" smtClean="0"/>
              <a:t>Reward </a:t>
            </a:r>
            <a:r>
              <a:rPr lang="en-GB" dirty="0"/>
              <a:t>yourself with longer breaks and activities </a:t>
            </a:r>
          </a:p>
          <a:p>
            <a:r>
              <a:rPr lang="en-GB" dirty="0" smtClean="0"/>
              <a:t>Adjust </a:t>
            </a:r>
            <a:r>
              <a:rPr lang="en-GB" dirty="0"/>
              <a:t>your timetable WHEN NECESSARY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68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a post-it note write your own personal top tip for revision. It should be something you have tried that works for you.</a:t>
            </a:r>
          </a:p>
          <a:p>
            <a:endParaRPr lang="en-GB" dirty="0"/>
          </a:p>
          <a:p>
            <a:r>
              <a:rPr lang="en-GB" dirty="0" smtClean="0"/>
              <a:t>Now stick this to the board. – Your teacher will read some of these out for discussion. Maybe your teacher has a top tip too?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72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your brains works…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we learn something for the first time, we use our </a:t>
            </a:r>
            <a:r>
              <a:rPr lang="en-GB" b="1" dirty="0"/>
              <a:t>working memory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working memory is quite small (typically between 5-9 items). </a:t>
            </a:r>
            <a:endParaRPr lang="en-GB" dirty="0" smtClean="0"/>
          </a:p>
          <a:p>
            <a:r>
              <a:rPr lang="en-GB" dirty="0" smtClean="0"/>
              <a:t>Therefore</a:t>
            </a:r>
            <a:r>
              <a:rPr lang="en-GB" dirty="0"/>
              <a:t>, to learn something properly, we have to shift it from our working memory to our long-term memory.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31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your brain works…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EVERYONE’S brain needs the same 3 things for this to happen: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b="1" dirty="0"/>
              <a:t>Repetition</a:t>
            </a:r>
            <a:r>
              <a:rPr lang="en-GB" dirty="0"/>
              <a:t> – so </a:t>
            </a:r>
            <a:r>
              <a:rPr lang="en-GB" b="1" dirty="0"/>
              <a:t>start early </a:t>
            </a:r>
            <a:r>
              <a:rPr lang="en-GB" dirty="0"/>
              <a:t>or you won’t have time for this.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b="1" dirty="0"/>
              <a:t>Multi-modal activities </a:t>
            </a:r>
            <a:r>
              <a:rPr lang="en-GB" dirty="0"/>
              <a:t>– i.e. something which is visual (seen), auditory (heard) and kinaesthetic (physically done). It also helps if it has an emotional element, such as humour.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b="1" dirty="0"/>
              <a:t>Effort</a:t>
            </a:r>
            <a:r>
              <a:rPr lang="en-GB" dirty="0"/>
              <a:t> – it won’t happen unless you ACTIVELY revise. 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8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Pledge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a pledge (promise) to yourself. What change will you make to improve your revision?</a:t>
            </a:r>
          </a:p>
          <a:p>
            <a:r>
              <a:rPr lang="en-GB" dirty="0" smtClean="0"/>
              <a:t>It could be a tip you have learned today or a way to avoid distraction</a:t>
            </a:r>
            <a:endParaRPr lang="en-GB" dirty="0"/>
          </a:p>
          <a:p>
            <a:r>
              <a:rPr lang="en-GB" dirty="0" smtClean="0"/>
              <a:t>Write it on a strip of paper “I promise to improve my revision by__________” Sign and date this and give it to your teacher.</a:t>
            </a:r>
          </a:p>
          <a:p>
            <a:r>
              <a:rPr lang="en-GB" dirty="0" smtClean="0"/>
              <a:t>Note your pledge in your homework diary</a:t>
            </a:r>
          </a:p>
          <a:p>
            <a:r>
              <a:rPr lang="en-GB" dirty="0" smtClean="0"/>
              <a:t>Your teacher may pull some of these pledges out in the next lesson to check you have implemented this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6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-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have access to the internet or YouTube, spend 30 minutes looking at information or videos on revision techniques, there are thousands!</a:t>
            </a:r>
          </a:p>
          <a:p>
            <a:r>
              <a:rPr lang="en-GB" dirty="0" smtClean="0"/>
              <a:t>If you don’t have access to the internet ask someone at home, like an older </a:t>
            </a:r>
            <a:r>
              <a:rPr lang="en-GB" smtClean="0"/>
              <a:t>sibling perhaps </a:t>
            </a:r>
            <a:r>
              <a:rPr lang="en-GB" dirty="0" smtClean="0"/>
              <a:t>who may have a tip or technique which worked for them.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2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the end of this lesson you should be able to:</a:t>
            </a:r>
          </a:p>
          <a:p>
            <a:pPr lvl="1"/>
            <a:r>
              <a:rPr lang="en-GB" sz="2400" dirty="0" smtClean="0"/>
              <a:t>Have an understanding of how you study </a:t>
            </a:r>
            <a:r>
              <a:rPr lang="en-GB" sz="2400" dirty="0"/>
              <a:t>best </a:t>
            </a:r>
            <a:endParaRPr lang="en-GB" sz="2400" dirty="0" smtClean="0"/>
          </a:p>
          <a:p>
            <a:pPr lvl="1"/>
            <a:r>
              <a:rPr lang="en-GB" sz="2400" dirty="0" smtClean="0"/>
              <a:t>Get organised for revision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8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Styles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will probably have a preferred learning style: </a:t>
            </a:r>
          </a:p>
          <a:p>
            <a:r>
              <a:rPr lang="en-GB" dirty="0" smtClean="0"/>
              <a:t>Visual </a:t>
            </a:r>
            <a:endParaRPr lang="en-GB" dirty="0"/>
          </a:p>
          <a:p>
            <a:r>
              <a:rPr lang="en-GB" dirty="0" smtClean="0"/>
              <a:t>Auditory </a:t>
            </a:r>
            <a:endParaRPr lang="en-GB" dirty="0"/>
          </a:p>
          <a:p>
            <a:r>
              <a:rPr lang="en-GB" dirty="0" smtClean="0"/>
              <a:t>Kinaesthetic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Your </a:t>
            </a:r>
            <a:r>
              <a:rPr lang="en-GB" dirty="0"/>
              <a:t>revision methods will be more effective if you use ones which </a:t>
            </a:r>
            <a:r>
              <a:rPr lang="en-GB" dirty="0" smtClean="0"/>
              <a:t>matches </a:t>
            </a:r>
            <a:r>
              <a:rPr lang="en-GB" dirty="0"/>
              <a:t>your learning </a:t>
            </a:r>
            <a:r>
              <a:rPr lang="en-GB" dirty="0" smtClean="0"/>
              <a:t>style or a combination of styles. </a:t>
            </a:r>
            <a:endParaRPr lang="en-GB" dirty="0"/>
          </a:p>
          <a:p>
            <a:r>
              <a:rPr lang="en-GB" dirty="0" smtClean="0"/>
              <a:t>But </a:t>
            </a:r>
            <a:r>
              <a:rPr lang="en-GB" dirty="0"/>
              <a:t>no-one has only one learning style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Task 1: Complete the learning styles questionnaire</a:t>
            </a:r>
          </a:p>
        </p:txBody>
      </p:sp>
    </p:spTree>
    <p:extLst>
      <p:ext uri="{BB962C8B-B14F-4D97-AF65-F5344CB8AC3E}">
        <p14:creationId xmlns:p14="http://schemas.microsoft.com/office/powerpoint/2010/main" val="37774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 the back of your learning styles quiz, </a:t>
            </a:r>
            <a:r>
              <a:rPr lang="en-GB" b="1" dirty="0" smtClean="0"/>
              <a:t>write down 3 ways you could revise/study</a:t>
            </a:r>
            <a:r>
              <a:rPr lang="en-GB" dirty="0" smtClean="0"/>
              <a:t> based on your learning style.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Now look </a:t>
            </a:r>
            <a:r>
              <a:rPr lang="en-GB" smtClean="0"/>
              <a:t>at the </a:t>
            </a:r>
            <a:r>
              <a:rPr lang="en-GB" dirty="0" smtClean="0"/>
              <a:t>following slides and note down any more you think will help you revise. It can be from a mixture of learning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7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learning style is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148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Move </a:t>
            </a:r>
            <a:r>
              <a:rPr lang="en-GB" dirty="0"/>
              <a:t>around while studying – even exercise </a:t>
            </a:r>
          </a:p>
          <a:p>
            <a:r>
              <a:rPr lang="en-GB" dirty="0" smtClean="0"/>
              <a:t>Use </a:t>
            </a:r>
            <a:r>
              <a:rPr lang="en-GB" dirty="0"/>
              <a:t>“stress toys” to play with while studying </a:t>
            </a:r>
          </a:p>
          <a:p>
            <a:r>
              <a:rPr lang="en-GB" dirty="0" smtClean="0"/>
              <a:t>Write </a:t>
            </a:r>
            <a:r>
              <a:rPr lang="en-GB" dirty="0"/>
              <a:t>or type and re-write notes </a:t>
            </a:r>
          </a:p>
          <a:p>
            <a:r>
              <a:rPr lang="en-GB" dirty="0" smtClean="0"/>
              <a:t>Copy </a:t>
            </a:r>
            <a:r>
              <a:rPr lang="en-GB" dirty="0"/>
              <a:t>onto revision cards – carry these around with you </a:t>
            </a:r>
          </a:p>
          <a:p>
            <a:r>
              <a:rPr lang="en-GB" dirty="0" smtClean="0"/>
              <a:t>Practice </a:t>
            </a:r>
            <a:r>
              <a:rPr lang="en-GB" dirty="0"/>
              <a:t>on models / mock ups </a:t>
            </a:r>
          </a:p>
          <a:p>
            <a:r>
              <a:rPr lang="en-GB" dirty="0" smtClean="0"/>
              <a:t>Tap </a:t>
            </a:r>
            <a:r>
              <a:rPr lang="en-GB" dirty="0"/>
              <a:t>to reinforce rhythms of notes </a:t>
            </a:r>
          </a:p>
          <a:p>
            <a:r>
              <a:rPr lang="en-GB" dirty="0" smtClean="0"/>
              <a:t>Draw </a:t>
            </a:r>
            <a:r>
              <a:rPr lang="en-GB" dirty="0" err="1"/>
              <a:t>Mindmaps</a:t>
            </a:r>
            <a:r>
              <a:rPr lang="en-GB" dirty="0"/>
              <a:t>, diagrams, posters – in relevant detail and coloured/shaded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6632"/>
            <a:ext cx="813690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Kinaesthetic</a:t>
            </a:r>
            <a:endParaRPr lang="en-GB" sz="9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8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learning style is this?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6632"/>
            <a:ext cx="813690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VISUAL</a:t>
            </a:r>
            <a:endParaRPr lang="en-GB" sz="9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8642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Draw </a:t>
            </a:r>
            <a:r>
              <a:rPr lang="en-GB" dirty="0"/>
              <a:t>and re-draw </a:t>
            </a:r>
            <a:r>
              <a:rPr lang="en-GB" dirty="0" err="1"/>
              <a:t>Mindmaps</a:t>
            </a:r>
            <a:r>
              <a:rPr lang="en-GB" dirty="0"/>
              <a:t> / Spider diagrams, </a:t>
            </a:r>
            <a:r>
              <a:rPr lang="en-GB" dirty="0" err="1"/>
              <a:t>etc</a:t>
            </a:r>
            <a:r>
              <a:rPr lang="en-GB" dirty="0"/>
              <a:t> </a:t>
            </a:r>
          </a:p>
          <a:p>
            <a:r>
              <a:rPr lang="en-GB" dirty="0" smtClean="0"/>
              <a:t>Underline </a:t>
            </a:r>
            <a:r>
              <a:rPr lang="en-GB" dirty="0"/>
              <a:t>important information </a:t>
            </a:r>
          </a:p>
          <a:p>
            <a:r>
              <a:rPr lang="en-GB" dirty="0" smtClean="0"/>
              <a:t>Write </a:t>
            </a:r>
            <a:r>
              <a:rPr lang="en-GB" dirty="0"/>
              <a:t>different info in different coloured ink </a:t>
            </a:r>
          </a:p>
          <a:p>
            <a:r>
              <a:rPr lang="en-GB" dirty="0" smtClean="0"/>
              <a:t>Use </a:t>
            </a:r>
            <a:r>
              <a:rPr lang="en-GB" dirty="0"/>
              <a:t>highlighting pens in different colours </a:t>
            </a:r>
          </a:p>
          <a:p>
            <a:r>
              <a:rPr lang="en-GB" dirty="0" smtClean="0"/>
              <a:t>Use </a:t>
            </a:r>
            <a:r>
              <a:rPr lang="en-GB" dirty="0"/>
              <a:t>different coloured paper for different topics </a:t>
            </a:r>
          </a:p>
          <a:p>
            <a:r>
              <a:rPr lang="en-GB" dirty="0" smtClean="0"/>
              <a:t>Make </a:t>
            </a:r>
            <a:r>
              <a:rPr lang="en-GB" dirty="0"/>
              <a:t>posters – stick them on walls </a:t>
            </a:r>
          </a:p>
          <a:p>
            <a:r>
              <a:rPr lang="en-GB" dirty="0" smtClean="0"/>
              <a:t>Re-write </a:t>
            </a:r>
            <a:r>
              <a:rPr lang="en-GB" dirty="0"/>
              <a:t>notes </a:t>
            </a:r>
          </a:p>
          <a:p>
            <a:r>
              <a:rPr lang="en-GB" dirty="0" smtClean="0"/>
              <a:t>Copy </a:t>
            </a:r>
            <a:r>
              <a:rPr lang="en-GB" dirty="0"/>
              <a:t>them onto revision cards </a:t>
            </a:r>
          </a:p>
          <a:p>
            <a:r>
              <a:rPr lang="en-GB" dirty="0" smtClean="0"/>
              <a:t>Doodle </a:t>
            </a:r>
            <a:endParaRPr lang="en-GB" dirty="0"/>
          </a:p>
          <a:p>
            <a:r>
              <a:rPr lang="en-GB" dirty="0" smtClean="0"/>
              <a:t>Visualise </a:t>
            </a:r>
            <a:r>
              <a:rPr lang="en-GB" dirty="0"/>
              <a:t>key facts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3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this must be…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6632"/>
            <a:ext cx="813690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Auditory</a:t>
            </a:r>
            <a:endParaRPr lang="en-GB" sz="9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Read </a:t>
            </a:r>
            <a:r>
              <a:rPr lang="en-GB" dirty="0"/>
              <a:t>notes out loud </a:t>
            </a:r>
          </a:p>
          <a:p>
            <a:r>
              <a:rPr lang="en-GB" dirty="0" smtClean="0"/>
              <a:t>Record </a:t>
            </a:r>
            <a:r>
              <a:rPr lang="en-GB" dirty="0"/>
              <a:t>notes onto MP3 and listen to them </a:t>
            </a:r>
          </a:p>
          <a:p>
            <a:r>
              <a:rPr lang="en-GB" dirty="0" smtClean="0"/>
              <a:t>Verbalise </a:t>
            </a:r>
            <a:r>
              <a:rPr lang="en-GB" dirty="0"/>
              <a:t>questions from notes </a:t>
            </a:r>
          </a:p>
          <a:p>
            <a:r>
              <a:rPr lang="en-GB" dirty="0" smtClean="0"/>
              <a:t>Answer </a:t>
            </a:r>
            <a:r>
              <a:rPr lang="en-GB" dirty="0"/>
              <a:t>questions out loud </a:t>
            </a:r>
          </a:p>
          <a:p>
            <a:r>
              <a:rPr lang="en-GB" dirty="0" smtClean="0"/>
              <a:t>Discuss </a:t>
            </a:r>
            <a:r>
              <a:rPr lang="en-GB" dirty="0"/>
              <a:t>topics with study “buddy” or in group </a:t>
            </a:r>
          </a:p>
          <a:p>
            <a:r>
              <a:rPr lang="en-GB" dirty="0" smtClean="0"/>
              <a:t>Argue </a:t>
            </a:r>
            <a:r>
              <a:rPr lang="en-GB" dirty="0"/>
              <a:t>or debate a subject with yourself </a:t>
            </a:r>
          </a:p>
          <a:p>
            <a:r>
              <a:rPr lang="en-GB" dirty="0" smtClean="0"/>
              <a:t>Teach </a:t>
            </a:r>
            <a:r>
              <a:rPr lang="en-GB" dirty="0"/>
              <a:t>other people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6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revision doesn’t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b="1" dirty="0"/>
              <a:t>Interference</a:t>
            </a:r>
            <a:r>
              <a:rPr lang="en-GB" dirty="0"/>
              <a:t> – when one bit of information gets confused with another. Avoid studying similar subjects together to reduce this.</a:t>
            </a:r>
          </a:p>
          <a:p>
            <a:endParaRPr lang="en-GB" dirty="0"/>
          </a:p>
          <a:p>
            <a:r>
              <a:rPr lang="en-GB" b="1" dirty="0" smtClean="0"/>
              <a:t>Lack </a:t>
            </a:r>
            <a:r>
              <a:rPr lang="en-GB" b="1" dirty="0"/>
              <a:t>of meaningful revision </a:t>
            </a:r>
            <a:r>
              <a:rPr lang="en-GB" dirty="0"/>
              <a:t>- a ‘sense’ of work without real work. This often happens when you are, for example, checking </a:t>
            </a:r>
            <a:r>
              <a:rPr lang="en-GB" dirty="0"/>
              <a:t>F</a:t>
            </a:r>
            <a:r>
              <a:rPr lang="en-GB" dirty="0" smtClean="0"/>
              <a:t>acebook/email </a:t>
            </a:r>
            <a:r>
              <a:rPr lang="en-GB" dirty="0"/>
              <a:t>whilst you revise: you think you’re revising, but really you’re thinking about </a:t>
            </a:r>
            <a:r>
              <a:rPr lang="en-GB" dirty="0"/>
              <a:t>F</a:t>
            </a:r>
            <a:r>
              <a:rPr lang="en-GB" dirty="0" smtClean="0"/>
              <a:t>acebook/email</a:t>
            </a:r>
            <a:r>
              <a:rPr lang="en-GB" dirty="0"/>
              <a:t>: your brain is in social mode, not learning mode. </a:t>
            </a:r>
          </a:p>
          <a:p>
            <a:endParaRPr lang="en-GB" dirty="0"/>
          </a:p>
          <a:p>
            <a:pPr lvl="0"/>
            <a:r>
              <a:rPr lang="en-GB" b="1" dirty="0"/>
              <a:t>Stress/Panic </a:t>
            </a:r>
            <a:r>
              <a:rPr lang="en-GB" dirty="0"/>
              <a:t>– this happens often when you leave studying too late, and therefore overload your working memory.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19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Task 3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With a partner write down as many things that can distract you from revision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Discuss as a class – Take suggestions on the board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Now write down your own personal </a:t>
            </a:r>
            <a:r>
              <a:rPr lang="en-GB" b="1" dirty="0" smtClean="0"/>
              <a:t>top 5 distractions</a:t>
            </a:r>
            <a:r>
              <a:rPr lang="en-GB" dirty="0" smtClean="0"/>
              <a:t> down the left hand side of your paper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Next to each distraction </a:t>
            </a:r>
            <a:r>
              <a:rPr lang="en-GB" b="1" dirty="0" smtClean="0"/>
              <a:t>write down a way this can be avoided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As a class, go back to the suggestions on the board and come up with as many ways to avoid these distractions as possible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35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125</TotalTime>
  <Words>1036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Study Skills</vt:lpstr>
      <vt:lpstr>Learning intentions</vt:lpstr>
      <vt:lpstr>Learning Styles</vt:lpstr>
      <vt:lpstr>Task 2</vt:lpstr>
      <vt:lpstr>Which learning style is this?</vt:lpstr>
      <vt:lpstr>Which learning style is this?</vt:lpstr>
      <vt:lpstr>So this must be…</vt:lpstr>
      <vt:lpstr>When revision doesn’t work</vt:lpstr>
      <vt:lpstr>Distractions</vt:lpstr>
      <vt:lpstr>Planning for revision</vt:lpstr>
      <vt:lpstr>Planning for revision</vt:lpstr>
      <vt:lpstr>Planning for revision</vt:lpstr>
      <vt:lpstr>Planning for revision</vt:lpstr>
      <vt:lpstr>Top Tips..</vt:lpstr>
      <vt:lpstr>How your brains works…</vt:lpstr>
      <vt:lpstr>How your brain works…</vt:lpstr>
      <vt:lpstr>Revision Pledge</vt:lpstr>
      <vt:lpstr>Homework - research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Skills</dc:title>
  <dc:creator>Mr Watson</dc:creator>
  <cp:lastModifiedBy>Mr Watson</cp:lastModifiedBy>
  <cp:revision>17</cp:revision>
  <dcterms:created xsi:type="dcterms:W3CDTF">2014-10-20T11:22:25Z</dcterms:created>
  <dcterms:modified xsi:type="dcterms:W3CDTF">2014-10-27T09:18:36Z</dcterms:modified>
</cp:coreProperties>
</file>